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2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drawings/drawing3.xml" ContentType="application/vnd.openxmlformats-officedocument.drawingml.chartshapes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drawings/drawing4.xml" ContentType="application/vnd.openxmlformats-officedocument.drawingml.chartshapes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drawings/drawing5.xml" ContentType="application/vnd.openxmlformats-officedocument.drawingml.chartshapes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drawings/drawing6.xml" ContentType="application/vnd.openxmlformats-officedocument.drawingml.chartshapes+xml"/>
  <Override PartName="/ppt/notesSlides/notesSlide11.xml" ContentType="application/vnd.openxmlformats-officedocument.presentationml.notesSlide+xml"/>
  <Override PartName="/ppt/charts/chart12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drawings/drawing7.xml" ContentType="application/vnd.openxmlformats-officedocument.drawingml.chartshapes+xml"/>
  <Override PartName="/ppt/notesSlides/notesSlide12.xml" ContentType="application/vnd.openxmlformats-officedocument.presentationml.notesSlide+xml"/>
  <Override PartName="/ppt/charts/chart13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drawings/drawing8.xml" ContentType="application/vnd.openxmlformats-officedocument.drawingml.chartshapes+xml"/>
  <Override PartName="/ppt/notesSlides/notesSlide13.xml" ContentType="application/vnd.openxmlformats-officedocument.presentationml.notesSlide+xml"/>
  <Override PartName="/ppt/charts/chart14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notesSlides/notesSlide14.xml" ContentType="application/vnd.openxmlformats-officedocument.presentationml.notesSlide+xml"/>
  <Override PartName="/ppt/charts/chart15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notesSlides/notesSlide15.xml" ContentType="application/vnd.openxmlformats-officedocument.presentationml.notesSlide+xml"/>
  <Override PartName="/ppt/charts/chart16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notesSlides/notesSlide16.xml" ContentType="application/vnd.openxmlformats-officedocument.presentationml.notesSlide+xml"/>
  <Override PartName="/ppt/charts/chart17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notesSlides/notesSlide17.xml" ContentType="application/vnd.openxmlformats-officedocument.presentationml.notesSlide+xml"/>
  <Override PartName="/ppt/charts/chart18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notesSlides/notesSlide18.xml" ContentType="application/vnd.openxmlformats-officedocument.presentationml.notesSlide+xml"/>
  <Override PartName="/ppt/charts/chart19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notesSlides/notesSlide19.xml" ContentType="application/vnd.openxmlformats-officedocument.presentationml.notesSlide+xml"/>
  <Override PartName="/ppt/charts/chart20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notesSlides/notesSlide20.xml" ContentType="application/vnd.openxmlformats-officedocument.presentationml.notesSlide+xml"/>
  <Override PartName="/ppt/charts/chart21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2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23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2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2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6" r:id="rId2"/>
    <p:sldId id="290" r:id="rId3"/>
    <p:sldId id="308" r:id="rId4"/>
    <p:sldId id="304" r:id="rId5"/>
    <p:sldId id="309" r:id="rId6"/>
    <p:sldId id="310" r:id="rId7"/>
    <p:sldId id="311" r:id="rId8"/>
    <p:sldId id="312" r:id="rId9"/>
    <p:sldId id="313" r:id="rId10"/>
    <p:sldId id="314" r:id="rId11"/>
    <p:sldId id="315" r:id="rId12"/>
    <p:sldId id="316" r:id="rId13"/>
    <p:sldId id="317" r:id="rId14"/>
    <p:sldId id="318" r:id="rId15"/>
    <p:sldId id="319" r:id="rId16"/>
    <p:sldId id="320" r:id="rId17"/>
    <p:sldId id="321" r:id="rId18"/>
    <p:sldId id="322" r:id="rId19"/>
    <p:sldId id="323" r:id="rId20"/>
    <p:sldId id="324" r:id="rId21"/>
    <p:sldId id="325" r:id="rId22"/>
    <p:sldId id="326" r:id="rId23"/>
    <p:sldId id="327" r:id="rId24"/>
    <p:sldId id="330" r:id="rId25"/>
    <p:sldId id="331" r:id="rId26"/>
    <p:sldId id="328" r:id="rId27"/>
    <p:sldId id="329" r:id="rId28"/>
    <p:sldId id="336" r:id="rId29"/>
    <p:sldId id="335" r:id="rId30"/>
    <p:sldId id="305" r:id="rId31"/>
  </p:sldIdLst>
  <p:sldSz cx="12192000" cy="6858000"/>
  <p:notesSz cx="6858000" cy="9144000"/>
  <p:embeddedFontLst>
    <p:embeddedFont>
      <p:font typeface="Calibri" panose="020F0502020204030204" pitchFamily="34" charset="0"/>
      <p:regular r:id="rId33"/>
      <p:bold r:id="rId34"/>
      <p:italic r:id="rId35"/>
      <p:boldItalic r:id="rId36"/>
    </p:embeddedFont>
    <p:embeddedFont>
      <p:font typeface="Exo 2 Extra Bold" panose="00000900000000000000" pitchFamily="2" charset="-52"/>
      <p:bold r:id="rId37"/>
    </p:embeddedFont>
    <p:embeddedFont>
      <p:font typeface="Exo 2 Light" panose="00000400000000000000" pitchFamily="2" charset="-52"/>
      <p:regular r:id="rId3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81" userDrawn="1">
          <p15:clr>
            <a:srgbClr val="A4A3A4"/>
          </p15:clr>
        </p15:guide>
        <p15:guide id="2" pos="5813" userDrawn="1">
          <p15:clr>
            <a:srgbClr val="A4A3A4"/>
          </p15:clr>
        </p15:guide>
        <p15:guide id="3" orient="horz" pos="255" userDrawn="1">
          <p15:clr>
            <a:srgbClr val="A4A3A4"/>
          </p15:clr>
        </p15:guide>
        <p15:guide id="4" orient="horz" pos="4042" userDrawn="1">
          <p15:clr>
            <a:srgbClr val="A4A3A4"/>
          </p15:clr>
        </p15:guide>
        <p15:guide id="5" pos="7355" userDrawn="1">
          <p15:clr>
            <a:srgbClr val="A4A3A4"/>
          </p15:clr>
        </p15:guide>
        <p15:guide id="6" pos="393" userDrawn="1">
          <p15:clr>
            <a:srgbClr val="A4A3A4"/>
          </p15:clr>
        </p15:guide>
        <p15:guide id="7" pos="381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243CA3"/>
    <a:srgbClr val="3A7AE1"/>
    <a:srgbClr val="3998F5"/>
    <a:srgbClr val="A6A6A6"/>
    <a:srgbClr val="D9D9D9"/>
    <a:srgbClr val="3BB1F8"/>
    <a:srgbClr val="FFFFFF"/>
    <a:srgbClr val="F2F2F2"/>
    <a:srgbClr val="AEDE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287" autoAdjust="0"/>
    <p:restoredTop sz="94737" autoAdjust="0"/>
  </p:normalViewPr>
  <p:slideViewPr>
    <p:cSldViewPr snapToGrid="0">
      <p:cViewPr varScale="1">
        <p:scale>
          <a:sx n="76" d="100"/>
          <a:sy n="76" d="100"/>
        </p:scale>
        <p:origin x="398" y="58"/>
      </p:cViewPr>
      <p:guideLst>
        <p:guide orient="horz" pos="3181"/>
        <p:guide pos="5813"/>
        <p:guide orient="horz" pos="255"/>
        <p:guide orient="horz" pos="4042"/>
        <p:guide pos="7355"/>
        <p:guide pos="393"/>
        <p:guide pos="3817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82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9.xlsx"/><Relationship Id="rId2" Type="http://schemas.microsoft.com/office/2011/relationships/chartColorStyle" Target="colors10.xml"/><Relationship Id="rId1" Type="http://schemas.microsoft.com/office/2011/relationships/chartStyle" Target="style10.xml"/><Relationship Id="rId4" Type="http://schemas.openxmlformats.org/officeDocument/2006/relationships/chartUserShapes" Target="../drawings/drawing5.xml"/></Relationships>
</file>

<file path=ppt/charts/_rels/chart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0.xlsx"/><Relationship Id="rId2" Type="http://schemas.microsoft.com/office/2011/relationships/chartColorStyle" Target="colors11.xml"/><Relationship Id="rId1" Type="http://schemas.microsoft.com/office/2011/relationships/chartStyle" Target="style11.xml"/><Relationship Id="rId4" Type="http://schemas.openxmlformats.org/officeDocument/2006/relationships/chartUserShapes" Target="../drawings/drawing6.xml"/></Relationships>
</file>

<file path=ppt/charts/_rels/chart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1.xlsx"/><Relationship Id="rId2" Type="http://schemas.microsoft.com/office/2011/relationships/chartColorStyle" Target="colors12.xml"/><Relationship Id="rId1" Type="http://schemas.microsoft.com/office/2011/relationships/chartStyle" Target="style12.xml"/><Relationship Id="rId4" Type="http://schemas.openxmlformats.org/officeDocument/2006/relationships/chartUserShapes" Target="../drawings/drawing7.xml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2.xlsx"/><Relationship Id="rId2" Type="http://schemas.microsoft.com/office/2011/relationships/chartColorStyle" Target="colors13.xml"/><Relationship Id="rId1" Type="http://schemas.microsoft.com/office/2011/relationships/chartStyle" Target="style13.xml"/><Relationship Id="rId4" Type="http://schemas.openxmlformats.org/officeDocument/2006/relationships/chartUserShapes" Target="../drawings/drawing8.xml"/></Relationships>
</file>

<file path=ppt/charts/_rels/chart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3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4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5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6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7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8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9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0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1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2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4.xlsx"/><Relationship Id="rId2" Type="http://schemas.microsoft.com/office/2011/relationships/chartColorStyle" Target="colors5.xml"/><Relationship Id="rId1" Type="http://schemas.microsoft.com/office/2011/relationships/chartStyle" Target="style5.xml"/><Relationship Id="rId4" Type="http://schemas.openxmlformats.org/officeDocument/2006/relationships/chartUserShapes" Target="../drawings/drawing1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5.xlsx"/><Relationship Id="rId2" Type="http://schemas.microsoft.com/office/2011/relationships/chartColorStyle" Target="colors6.xml"/><Relationship Id="rId1" Type="http://schemas.microsoft.com/office/2011/relationships/chartStyle" Target="style6.xml"/><Relationship Id="rId4" Type="http://schemas.openxmlformats.org/officeDocument/2006/relationships/chartUserShapes" Target="../drawings/drawing2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7.xlsx"/><Relationship Id="rId2" Type="http://schemas.microsoft.com/office/2011/relationships/chartColorStyle" Target="colors8.xml"/><Relationship Id="rId1" Type="http://schemas.microsoft.com/office/2011/relationships/chartStyle" Target="style8.xml"/><Relationship Id="rId4" Type="http://schemas.openxmlformats.org/officeDocument/2006/relationships/chartUserShapes" Target="../drawings/drawing3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8.xlsx"/><Relationship Id="rId2" Type="http://schemas.microsoft.com/office/2011/relationships/chartColorStyle" Target="colors9.xml"/><Relationship Id="rId1" Type="http://schemas.microsoft.com/office/2011/relationships/chartStyle" Target="style9.xml"/><Relationship Id="rId4" Type="http://schemas.openxmlformats.org/officeDocument/2006/relationships/chartUserShapes" Target="../drawings/drawing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7797204481638494"/>
          <c:y val="2.578124841404722E-2"/>
          <c:w val="0.4950583320648636"/>
          <c:h val="0.910707005985051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Лист1!$A$2:$A$15</c:f>
              <c:strCache>
                <c:ptCount val="14"/>
                <c:pt idx="0">
                  <c:v>Верховный суд Российской Федерации</c:v>
                </c:pt>
                <c:pt idx="1">
                  <c:v>Министерство здравоохранения Российской Федерации</c:v>
                </c:pt>
                <c:pt idx="2">
                  <c:v>Министерство культуры Российской Федерации</c:v>
                </c:pt>
                <c:pt idx="3">
                  <c:v>Министерство науки и высшего образования Российской Федерации</c:v>
                </c:pt>
                <c:pt idx="4">
                  <c:v>Министерство просвещения Российской Федерации</c:v>
                </c:pt>
                <c:pt idx="5">
                  <c:v>Министерство сельского хозяйства Российской Федерации</c:v>
                </c:pt>
                <c:pt idx="6">
                  <c:v>Министерство спорта Российской Федерации</c:v>
                </c:pt>
                <c:pt idx="7">
                  <c:v>Негосударственные организации</c:v>
                </c:pt>
                <c:pt idx="8">
                  <c:v>Правительство Российской Федерации</c:v>
                </c:pt>
                <c:pt idx="9">
                  <c:v>Федеральная таможенная служба</c:v>
                </c:pt>
                <c:pt idx="10">
                  <c:v>Федеральное агентство воздушного транспорта</c:v>
                </c:pt>
                <c:pt idx="11">
                  <c:v>Федеральное агентство железнодорожного транспорта</c:v>
                </c:pt>
                <c:pt idx="12">
                  <c:v>Федеральное агентство морского и речного транспорта</c:v>
                </c:pt>
                <c:pt idx="13">
                  <c:v>Федеральное агентство связи</c:v>
                </c:pt>
              </c:strCache>
            </c:strRef>
          </c:cat>
          <c:val>
            <c:numRef>
              <c:f>Лист1!$B$2:$B$15</c:f>
              <c:numCache>
                <c:formatCode>General</c:formatCode>
                <c:ptCount val="14"/>
                <c:pt idx="0">
                  <c:v>98</c:v>
                </c:pt>
                <c:pt idx="1">
                  <c:v>96</c:v>
                </c:pt>
                <c:pt idx="2">
                  <c:v>91</c:v>
                </c:pt>
                <c:pt idx="3">
                  <c:v>96</c:v>
                </c:pt>
                <c:pt idx="4">
                  <c:v>96</c:v>
                </c:pt>
                <c:pt idx="5">
                  <c:v>98</c:v>
                </c:pt>
                <c:pt idx="6">
                  <c:v>99</c:v>
                </c:pt>
                <c:pt idx="7">
                  <c:v>96</c:v>
                </c:pt>
                <c:pt idx="8">
                  <c:v>98</c:v>
                </c:pt>
                <c:pt idx="9">
                  <c:v>95</c:v>
                </c:pt>
                <c:pt idx="10">
                  <c:v>95</c:v>
                </c:pt>
                <c:pt idx="11">
                  <c:v>95</c:v>
                </c:pt>
                <c:pt idx="12">
                  <c:v>94</c:v>
                </c:pt>
                <c:pt idx="13">
                  <c:v>89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42-4A81-9364-2F014AC215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50"/>
        <c:axId val="393793536"/>
        <c:axId val="141529456"/>
      </c:barChart>
      <c:catAx>
        <c:axId val="393793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1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41529456"/>
        <c:crosses val="autoZero"/>
        <c:auto val="1"/>
        <c:lblAlgn val="ctr"/>
        <c:lblOffset val="100"/>
        <c:noMultiLvlLbl val="0"/>
      </c:catAx>
      <c:valAx>
        <c:axId val="141529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39379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2C-40B5-A69D-C85ED7227790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E2C-40B5-A69D-C85ED7227790}"/>
              </c:ext>
            </c:extLst>
          </c:dPt>
          <c:dLbls>
            <c:dLbl>
              <c:idx val="0"/>
              <c:layout>
                <c:manualLayout>
                  <c:x val="7.4937720927059179E-2"/>
                  <c:y val="0.2346092133597939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14870453996463323"/>
                  <c:y val="1.564061422398626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-0.10186846438522124"/>
                  <c:y val="-4.9156216132528255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dLbl>
              <c:idx val="3"/>
              <c:layout>
                <c:manualLayout>
                  <c:x val="-7.4937720927059262E-2"/>
                  <c:y val="-0.1988592379906825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2C-40B5-A69D-C85ED7227790}"/>
                </c:ext>
              </c:extLst>
            </c:dLbl>
            <c:dLbl>
              <c:idx val="4"/>
              <c:layout>
                <c:manualLayout>
                  <c:x val="8.7817641711397498E-2"/>
                  <c:y val="-0.2167342256752382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2C-40B5-A69D-C85ED72277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95-100</c:v>
                </c:pt>
                <c:pt idx="1">
                  <c:v>90-94</c:v>
                </c:pt>
                <c:pt idx="2">
                  <c:v>85-89</c:v>
                </c:pt>
                <c:pt idx="3">
                  <c:v>80-84</c:v>
                </c:pt>
                <c:pt idx="4">
                  <c:v>80 и менее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0.55600000000000005</c:v>
                </c:pt>
                <c:pt idx="1">
                  <c:v>6.0000000000000001E-3</c:v>
                </c:pt>
                <c:pt idx="2">
                  <c:v>0.18099999999999999</c:v>
                </c:pt>
                <c:pt idx="3">
                  <c:v>5.6000000000000001E-2</c:v>
                </c:pt>
                <c:pt idx="4">
                  <c:v>0.2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233129332106501"/>
          <c:y val="9.0879533842840865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Lbls>
            <c:dLbl>
              <c:idx val="0"/>
              <c:layout>
                <c:manualLayout>
                  <c:x val="8.3134034153456368E-2"/>
                  <c:y val="0.1854529972272656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7.6108622816544569E-2"/>
                  <c:y val="-0.2927029233346000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9.1330347379853391E-2"/>
                  <c:y val="-0.20332798491182141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95-100</c:v>
                </c:pt>
                <c:pt idx="1">
                  <c:v>80-84</c:v>
                </c:pt>
                <c:pt idx="2">
                  <c:v>менее 80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3"/>
                <c:pt idx="0">
                  <c:v>0.61299999999999999</c:v>
                </c:pt>
                <c:pt idx="1">
                  <c:v>0.216</c:v>
                </c:pt>
                <c:pt idx="2">
                  <c:v>0.17199999999999999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233129332106501"/>
          <c:y val="8.641078692170194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Lbls>
            <c:dLbl>
              <c:idx val="0"/>
              <c:layout>
                <c:manualLayout>
                  <c:x val="0.16509716641742744"/>
                  <c:y val="2.457810806626412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0.10655207194316239"/>
                  <c:y val="-0.147468648397584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2"/>
                <c:pt idx="0">
                  <c:v>95-100</c:v>
                </c:pt>
                <c:pt idx="1">
                  <c:v>менее 80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2"/>
                <c:pt idx="0">
                  <c:v>0.89100000000000001</c:v>
                </c:pt>
                <c:pt idx="1">
                  <c:v>0.109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638211599488875"/>
          <c:y val="9.0879533842840851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Lbls>
            <c:dLbl>
              <c:idx val="0"/>
              <c:layout>
                <c:manualLayout>
                  <c:x val="0.24354759301294254"/>
                  <c:y val="-2.234373460569630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95-100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638211599488875"/>
          <c:y val="9.0879533842840851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Lbls>
            <c:dLbl>
              <c:idx val="0"/>
              <c:layout>
                <c:manualLayout>
                  <c:x val="0.21427504577581"/>
                  <c:y val="1.6385216094094894E-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3.9810664242500238E-2"/>
                  <c:y val="-0.2010936114512519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95-100</c:v>
                </c:pt>
                <c:pt idx="1">
                  <c:v>90-94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0.97199999999999998</c:v>
                </c:pt>
                <c:pt idx="1">
                  <c:v>2.8000000000000001E-2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989482166334449"/>
          <c:y val="0.1623794845810638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Lbls>
            <c:dLbl>
              <c:idx val="0"/>
              <c:layout>
                <c:manualLayout>
                  <c:x val="0.21193324199683958"/>
                  <c:y val="1.340624076341663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8.1963132263971158E-2"/>
                  <c:y val="-0.1340624076341679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6.4399603921691556E-2"/>
                  <c:y val="-0.14299990147644584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95-100</c:v>
                </c:pt>
                <c:pt idx="1">
                  <c:v>90-94</c:v>
                </c:pt>
                <c:pt idx="2">
                  <c:v>85-89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0.96899999999999997</c:v>
                </c:pt>
                <c:pt idx="1">
                  <c:v>2.8000000000000001E-2</c:v>
                </c:pt>
                <c:pt idx="2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638211599488875"/>
          <c:y val="9.0879533842840851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Lbls>
            <c:dLbl>
              <c:idx val="0"/>
              <c:layout>
                <c:manualLayout>
                  <c:x val="0.20139512499147177"/>
                  <c:y val="-1.6385216094094894E-1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10421026816419184"/>
                  <c:y val="-0.1295936607130290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8.0792230374485768E-2"/>
                  <c:y val="-0.1340624076341679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95-100</c:v>
                </c:pt>
                <c:pt idx="1">
                  <c:v>90-94</c:v>
                </c:pt>
                <c:pt idx="2">
                  <c:v>85-89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0.96299999999999997</c:v>
                </c:pt>
                <c:pt idx="1">
                  <c:v>3.4000000000000002E-2</c:v>
                </c:pt>
                <c:pt idx="2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638211599488875"/>
          <c:y val="9.0879533842840851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Lbls>
            <c:dLbl>
              <c:idx val="0"/>
              <c:layout>
                <c:manualLayout>
                  <c:x val="0.23535127978654552"/>
                  <c:y val="1.3406240763416634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</c:f>
              <c:strCache>
                <c:ptCount val="1"/>
                <c:pt idx="0">
                  <c:v>95-100</c:v>
                </c:pt>
              </c:strCache>
            </c:strRef>
          </c:cat>
          <c:val>
            <c:numRef>
              <c:f>Лист1!$B$2</c:f>
              <c:numCache>
                <c:formatCode>0.00%</c:formatCode>
                <c:ptCount val="1"/>
                <c:pt idx="0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638211599488875"/>
          <c:y val="9.0879533842840851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Lbls>
            <c:dLbl>
              <c:idx val="0"/>
              <c:layout>
                <c:manualLayout>
                  <c:x val="0.18266069475970687"/>
                  <c:y val="2.234373460569466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9.9526660606250539E-2"/>
                  <c:y val="-0.1564061422398626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7.3766819037573886E-2"/>
                  <c:y val="-0.1497030218581542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95-100</c:v>
                </c:pt>
                <c:pt idx="1">
                  <c:v>90-94</c:v>
                </c:pt>
                <c:pt idx="2">
                  <c:v>85-89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0.91300000000000003</c:v>
                </c:pt>
                <c:pt idx="1">
                  <c:v>8.1000000000000003E-2</c:v>
                </c:pt>
                <c:pt idx="2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638211599488875"/>
          <c:y val="9.0879533842840851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2C-40B5-A69D-C85ED7227790}"/>
              </c:ext>
            </c:extLst>
          </c:dPt>
          <c:dLbls>
            <c:dLbl>
              <c:idx val="0"/>
              <c:layout>
                <c:manualLayout>
                  <c:x val="0.15572995130154504"/>
                  <c:y val="4.0218722290250392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10421026816419179"/>
                  <c:y val="-6.703120381708398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-6.3228702032206249E-2"/>
                  <c:y val="-0.165343636082140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dLbl>
              <c:idx val="3"/>
              <c:layout>
                <c:manualLayout>
                  <c:x val="9.7184856827279897E-2"/>
                  <c:y val="-0.147468648397584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2C-40B5-A69D-C85ED72277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4"/>
                <c:pt idx="0">
                  <c:v>95-100</c:v>
                </c:pt>
                <c:pt idx="1">
                  <c:v>90-94</c:v>
                </c:pt>
                <c:pt idx="2">
                  <c:v>85-89</c:v>
                </c:pt>
                <c:pt idx="3">
                  <c:v>80-84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4"/>
                <c:pt idx="0">
                  <c:v>0.82199999999999995</c:v>
                </c:pt>
                <c:pt idx="1">
                  <c:v>0.13800000000000001</c:v>
                </c:pt>
                <c:pt idx="2">
                  <c:v>2.5000000000000001E-2</c:v>
                </c:pt>
                <c:pt idx="3">
                  <c:v>1.6E-2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530588198415331"/>
          <c:y val="9.0879533842840865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8126545787404"/>
          <c:y val="2.578124841404722E-2"/>
          <c:w val="0.82289617680772964"/>
          <c:h val="0.910707005985051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ДФО</c:v>
                </c:pt>
                <c:pt idx="1">
                  <c:v>ПФО</c:v>
                </c:pt>
                <c:pt idx="2">
                  <c:v>СЗФО</c:v>
                </c:pt>
                <c:pt idx="3">
                  <c:v>СКФО</c:v>
                </c:pt>
                <c:pt idx="4">
                  <c:v>СФО</c:v>
                </c:pt>
                <c:pt idx="5">
                  <c:v>УФО</c:v>
                </c:pt>
                <c:pt idx="6">
                  <c:v>ЦФО</c:v>
                </c:pt>
                <c:pt idx="7">
                  <c:v>ЮФО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19</c:v>
                </c:pt>
                <c:pt idx="1">
                  <c:v>73</c:v>
                </c:pt>
                <c:pt idx="2">
                  <c:v>26</c:v>
                </c:pt>
                <c:pt idx="3">
                  <c:v>20</c:v>
                </c:pt>
                <c:pt idx="4">
                  <c:v>31</c:v>
                </c:pt>
                <c:pt idx="5">
                  <c:v>29</c:v>
                </c:pt>
                <c:pt idx="6">
                  <c:v>83</c:v>
                </c:pt>
                <c:pt idx="7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242-4A81-9364-2F014AC21510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50"/>
        <c:axId val="393793536"/>
        <c:axId val="141529456"/>
      </c:barChart>
      <c:catAx>
        <c:axId val="393793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1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41529456"/>
        <c:crosses val="autoZero"/>
        <c:auto val="1"/>
        <c:lblAlgn val="ctr"/>
        <c:lblOffset val="100"/>
        <c:noMultiLvlLbl val="0"/>
      </c:catAx>
      <c:valAx>
        <c:axId val="141529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39379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Lbls>
            <c:dLbl>
              <c:idx val="0"/>
              <c:layout>
                <c:manualLayout>
                  <c:x val="0.22012955522323668"/>
                  <c:y val="-2.234373460569466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7.3766819037573969E-2"/>
                  <c:y val="-0.160874889161001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95-100</c:v>
                </c:pt>
                <c:pt idx="1">
                  <c:v>90-94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0.98099999999999998</c:v>
                </c:pt>
                <c:pt idx="1">
                  <c:v>1.9E-2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638211599488875"/>
          <c:y val="9.0879533842840851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Lbls>
            <c:dLbl>
              <c:idx val="0"/>
              <c:layout>
                <c:manualLayout>
                  <c:x val="0.2002242231019864"/>
                  <c:y val="4.4687469211387686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10772297383264778"/>
                  <c:y val="-0.1519373953187236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8.1963132263970992E-2"/>
                  <c:y val="-0.1631092626215710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Лист1!$A$2:$A$5</c:f>
              <c:strCache>
                <c:ptCount val="3"/>
                <c:pt idx="0">
                  <c:v>95-100</c:v>
                </c:pt>
                <c:pt idx="1">
                  <c:v>90-94</c:v>
                </c:pt>
                <c:pt idx="2">
                  <c:v>80-84</c:v>
                </c:pt>
              </c:strCache>
            </c:strRef>
          </c:cat>
          <c:val>
            <c:numRef>
              <c:f>Лист1!$B$2:$B$5</c:f>
              <c:numCache>
                <c:formatCode>0.00%</c:formatCode>
                <c:ptCount val="3"/>
                <c:pt idx="0">
                  <c:v>0.93799999999999994</c:v>
                </c:pt>
                <c:pt idx="1">
                  <c:v>5.6000000000000001E-2</c:v>
                </c:pt>
                <c:pt idx="2">
                  <c:v>6.0000000000000001E-3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1638211599488875"/>
          <c:y val="9.0879533842840851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127</c:v>
                </c:pt>
                <c:pt idx="1">
                  <c:v>436</c:v>
                </c:pt>
                <c:pt idx="2">
                  <c:v>320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12BA-4B2E-88FE-851767A878A1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94057999"/>
        <c:axId val="2140766815"/>
      </c:barChart>
      <c:catAx>
        <c:axId val="19405799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2140766815"/>
        <c:crosses val="autoZero"/>
        <c:auto val="1"/>
        <c:lblAlgn val="ctr"/>
        <c:lblOffset val="100"/>
        <c:noMultiLvlLbl val="0"/>
      </c:catAx>
      <c:valAx>
        <c:axId val="214076681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9405799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87354812775556"/>
          <c:y val="8.0548987318611098E-2"/>
          <c:w val="0.43107905523890999"/>
          <c:h val="0.8226065813734181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Lbls>
            <c:dLbl>
              <c:idx val="0"/>
              <c:layout>
                <c:manualLayout>
                  <c:x val="0.16454129466249726"/>
                  <c:y val="0.139061708881909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C58A91-E730-443C-8890-6ED98ED228FC}" type="CATEGORYNAME">
                      <a:rPr lang="ru-RU"/>
                      <a:pPr>
                        <a:defRPr sz="1200"/>
                      </a:pPr>
                      <a:t>[ИМЯ КАТЕГОРИИ]</a:t>
                    </a:fld>
                    <a:endParaRPr lang="ru-RU" baseline="0" dirty="0"/>
                  </a:p>
                  <a:p>
                    <a:pPr>
                      <a:defRPr sz="1200"/>
                    </a:pPr>
                    <a:fld id="{B707ED44-3F3E-475F-B9A2-577CD7DF8064}" type="VALUE">
                      <a:rPr lang="ru-RU" sz="1200" b="1">
                        <a:solidFill>
                          <a:srgbClr val="3A7AE1"/>
                        </a:solidFill>
                      </a:rPr>
                      <a:pPr>
                        <a:defRPr sz="1200"/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576277021397057"/>
                      <c:h val="0.254821164317173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13735130324086312"/>
                  <c:y val="0.46590617757867381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BDA7BF-0B8C-4F20-B541-44F6AFD4F633}" type="CATEGORYNAME">
                      <a:rPr lang="ru-RU"/>
                      <a:pPr>
                        <a:defRPr sz="1200"/>
                      </a:pPr>
                      <a:t>[ИМЯ КАТЕГОРИИ]</a:t>
                    </a:fld>
                    <a:endParaRPr lang="ru-RU" baseline="0" dirty="0"/>
                  </a:p>
                  <a:p>
                    <a:pPr>
                      <a:defRPr sz="1200"/>
                    </a:pPr>
                    <a:fld id="{73981812-02B7-41B9-A8F3-F83E9A3212A7}" type="VALUE">
                      <a:rPr lang="ru-RU" sz="1200" b="1">
                        <a:solidFill>
                          <a:srgbClr val="3A7AE1"/>
                        </a:solidFill>
                      </a:rPr>
                      <a:pPr>
                        <a:defRPr sz="1200"/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264207022309078"/>
                      <c:h val="0.293139290132240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0.32935790397196441"/>
                  <c:y val="-5.03638272268460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8C9117-4622-414C-979E-D067BCF51481}" type="CATEGORYNAME">
                      <a:rPr lang="ru-RU" sz="1200"/>
                      <a:pPr>
                        <a:defRPr sz="1200"/>
                      </a:pPr>
                      <a:t>[ИМЯ КАТЕГОРИИ]</a:t>
                    </a:fld>
                    <a:endParaRPr lang="ru-RU" sz="1200" baseline="0" dirty="0"/>
                  </a:p>
                  <a:p>
                    <a:pPr>
                      <a:defRPr sz="1200"/>
                    </a:pPr>
                    <a:fld id="{4B53A93E-532D-445D-AA55-3E0BCC5D1E7F}" type="VALUE">
                      <a:rPr lang="ru-RU" sz="1200" b="1">
                        <a:solidFill>
                          <a:srgbClr val="3A7AE1"/>
                        </a:solidFill>
                      </a:rPr>
                      <a:pPr>
                        <a:defRPr sz="1200"/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861852167040253"/>
                      <c:h val="0.28394348799729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63 организация
95..100</c:v>
                </c:pt>
                <c:pt idx="1">
                  <c:v>54 организации
90..95</c:v>
                </c:pt>
                <c:pt idx="2">
                  <c:v>10 организаций
80..90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0.496</c:v>
                </c:pt>
                <c:pt idx="1">
                  <c:v>0.42499999999999999</c:v>
                </c:pt>
                <c:pt idx="2">
                  <c:v>7.9000000000000001E-2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87354812775556"/>
          <c:y val="8.0548987318611098E-2"/>
          <c:w val="0.43107905523890999"/>
          <c:h val="0.8226065813734181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D163-42ED-8A63-0D809E7C073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D163-42ED-8A63-0D809E7C0730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D163-42ED-8A63-0D809E7C0730}"/>
              </c:ext>
            </c:extLst>
          </c:dPt>
          <c:dLbls>
            <c:dLbl>
              <c:idx val="0"/>
              <c:layout>
                <c:manualLayout>
                  <c:x val="0.16454129466249726"/>
                  <c:y val="0.139061708881909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C58A91-E730-443C-8890-6ED98ED228FC}" type="CATEGORYNAME">
                      <a:rPr lang="ru-RU"/>
                      <a:pPr>
                        <a:defRPr sz="1200"/>
                      </a:pPr>
                      <a:t>[ИМЯ КАТЕГОРИИ]</a:t>
                    </a:fld>
                    <a:endParaRPr lang="ru-RU" baseline="0" dirty="0"/>
                  </a:p>
                  <a:p>
                    <a:pPr>
                      <a:defRPr sz="1200"/>
                    </a:pPr>
                    <a:fld id="{B707ED44-3F3E-475F-B9A2-577CD7DF8064}" type="VALUE">
                      <a:rPr lang="ru-RU" sz="1200" b="1">
                        <a:solidFill>
                          <a:srgbClr val="3A7AE1"/>
                        </a:solidFill>
                      </a:rPr>
                      <a:pPr>
                        <a:defRPr sz="1200"/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576277021397057"/>
                      <c:h val="0.254821164317173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D163-42ED-8A63-0D809E7C0730}"/>
                </c:ext>
              </c:extLst>
            </c:dLbl>
            <c:dLbl>
              <c:idx val="1"/>
              <c:layout>
                <c:manualLayout>
                  <c:x val="-0.10125299266410538"/>
                  <c:y val="-0.190792052609820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BDA7BF-0B8C-4F20-B541-44F6AFD4F633}" type="CATEGORYNAME">
                      <a:rPr lang="ru-RU"/>
                      <a:pPr>
                        <a:defRPr sz="1200"/>
                      </a:pPr>
                      <a:t>[ИМЯ КАТЕГОРИИ]</a:t>
                    </a:fld>
                    <a:endParaRPr lang="ru-RU" baseline="0" dirty="0"/>
                  </a:p>
                  <a:p>
                    <a:pPr>
                      <a:defRPr sz="1200"/>
                    </a:pPr>
                    <a:fld id="{73981812-02B7-41B9-A8F3-F83E9A3212A7}" type="VALUE">
                      <a:rPr lang="ru-RU" sz="1200" b="1">
                        <a:solidFill>
                          <a:srgbClr val="3A7AE1"/>
                        </a:solidFill>
                      </a:rPr>
                      <a:pPr>
                        <a:defRPr sz="1200"/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264207022309078"/>
                      <c:h val="0.293139290132240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D163-42ED-8A63-0D809E7C0730}"/>
                </c:ext>
              </c:extLst>
            </c:dLbl>
            <c:dLbl>
              <c:idx val="2"/>
              <c:layout>
                <c:manualLayout>
                  <c:x val="0.32935790397196441"/>
                  <c:y val="-5.03638272268460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8C9117-4622-414C-979E-D067BCF51481}" type="CATEGORYNAME">
                      <a:rPr lang="ru-RU" sz="1200"/>
                      <a:pPr>
                        <a:defRPr sz="1200"/>
                      </a:pPr>
                      <a:t>[ИМЯ КАТЕГОРИИ]</a:t>
                    </a:fld>
                    <a:endParaRPr lang="ru-RU" sz="1200" baseline="0" dirty="0"/>
                  </a:p>
                  <a:p>
                    <a:pPr>
                      <a:defRPr sz="1200"/>
                    </a:pPr>
                    <a:fld id="{4B53A93E-532D-445D-AA55-3E0BCC5D1E7F}" type="VALUE">
                      <a:rPr lang="ru-RU" sz="1200" b="1">
                        <a:solidFill>
                          <a:srgbClr val="3A7AE1"/>
                        </a:solidFill>
                      </a:rPr>
                      <a:pPr>
                        <a:defRPr sz="1200"/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861852167040253"/>
                      <c:h val="0.28394348799729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D163-42ED-8A63-0D809E7C073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305 организаций
95..100</c:v>
                </c:pt>
                <c:pt idx="1">
                  <c:v>104 организации
90..95</c:v>
                </c:pt>
                <c:pt idx="2">
                  <c:v>27 организаций
менее 90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0.7</c:v>
                </c:pt>
                <c:pt idx="1">
                  <c:v>0.23899999999999999</c:v>
                </c:pt>
                <c:pt idx="2">
                  <c:v>6.2E-2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D163-42ED-8A63-0D809E7C0730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87354812775556"/>
          <c:y val="8.0548987318611098E-2"/>
          <c:w val="0.43107905523890999"/>
          <c:h val="0.8226065813734181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DA2-4F6C-8C66-D5C0150589B9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DA2-4F6C-8C66-D5C0150589B9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3DA2-4F6C-8C66-D5C0150589B9}"/>
              </c:ext>
            </c:extLst>
          </c:dPt>
          <c:dLbls>
            <c:dLbl>
              <c:idx val="0"/>
              <c:layout>
                <c:manualLayout>
                  <c:x val="0.16454129466249726"/>
                  <c:y val="0.139061708881909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DC58A91-E730-443C-8890-6ED98ED228FC}" type="CATEGORYNAME">
                      <a:rPr lang="ru-RU"/>
                      <a:pPr>
                        <a:defRPr sz="1200"/>
                      </a:pPr>
                      <a:t>[ИМЯ КАТЕГОРИИ]</a:t>
                    </a:fld>
                    <a:endParaRPr lang="ru-RU" baseline="0" dirty="0"/>
                  </a:p>
                  <a:p>
                    <a:pPr>
                      <a:defRPr sz="1200"/>
                    </a:pPr>
                    <a:fld id="{B707ED44-3F3E-475F-B9A2-577CD7DF8064}" type="VALUE">
                      <a:rPr lang="ru-RU" sz="1200" b="1">
                        <a:solidFill>
                          <a:srgbClr val="3A7AE1"/>
                        </a:solidFill>
                      </a:rPr>
                      <a:pPr>
                        <a:defRPr sz="1200"/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9576277021397057"/>
                      <c:h val="0.25482116431717328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3DA2-4F6C-8C66-D5C0150589B9}"/>
                </c:ext>
              </c:extLst>
            </c:dLbl>
            <c:dLbl>
              <c:idx val="1"/>
              <c:layout>
                <c:manualLayout>
                  <c:x val="-0.10125299266410538"/>
                  <c:y val="-0.19079205260982063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9BBDA7BF-0B8C-4F20-B541-44F6AFD4F633}" type="CATEGORYNAME">
                      <a:rPr lang="ru-RU"/>
                      <a:pPr>
                        <a:defRPr sz="1200"/>
                      </a:pPr>
                      <a:t>[ИМЯ КАТЕГОРИИ]</a:t>
                    </a:fld>
                    <a:endParaRPr lang="ru-RU" baseline="0" dirty="0"/>
                  </a:p>
                  <a:p>
                    <a:pPr>
                      <a:defRPr sz="1200"/>
                    </a:pPr>
                    <a:fld id="{73981812-02B7-41B9-A8F3-F83E9A3212A7}" type="VALUE">
                      <a:rPr lang="ru-RU" sz="1200" b="1">
                        <a:solidFill>
                          <a:srgbClr val="3A7AE1"/>
                        </a:solidFill>
                      </a:rPr>
                      <a:pPr>
                        <a:defRPr sz="1200"/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7264207022309078"/>
                      <c:h val="0.29313929013224005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3DA2-4F6C-8C66-D5C0150589B9}"/>
                </c:ext>
              </c:extLst>
            </c:dLbl>
            <c:dLbl>
              <c:idx val="2"/>
              <c:layout>
                <c:manualLayout>
                  <c:x val="0.32935790397196441"/>
                  <c:y val="-5.0363827226846097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2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8C9117-4622-414C-979E-D067BCF51481}" type="CATEGORYNAME">
                      <a:rPr lang="ru-RU" sz="1200"/>
                      <a:pPr>
                        <a:defRPr sz="1200"/>
                      </a:pPr>
                      <a:t>[ИМЯ КАТЕГОРИИ]</a:t>
                    </a:fld>
                    <a:endParaRPr lang="ru-RU" sz="1200" baseline="0" dirty="0"/>
                  </a:p>
                  <a:p>
                    <a:pPr>
                      <a:defRPr sz="1200"/>
                    </a:pPr>
                    <a:fld id="{4B53A93E-532D-445D-AA55-3E0BCC5D1E7F}" type="VALUE">
                      <a:rPr lang="ru-RU" sz="1200" b="1">
                        <a:solidFill>
                          <a:srgbClr val="3A7AE1"/>
                        </a:solidFill>
                      </a:rPr>
                      <a:pPr>
                        <a:defRPr sz="1200"/>
                      </a:pPr>
                      <a:t>[ЗНАЧЕНИЕ]</a:t>
                    </a:fld>
                    <a:endParaRPr lang="ru-UA"/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2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861852167040253"/>
                      <c:h val="0.2839434879972923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3DA2-4F6C-8C66-D5C0150589B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227 организация
95..100</c:v>
                </c:pt>
                <c:pt idx="1">
                  <c:v>74 организации
90..95</c:v>
                </c:pt>
                <c:pt idx="2">
                  <c:v>19 организаций
менее 90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0.70899999999999996</c:v>
                </c:pt>
                <c:pt idx="1">
                  <c:v>0.23100000000000001</c:v>
                </c:pt>
                <c:pt idx="2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3DA2-4F6C-8C66-D5C0150589B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4878126545787404"/>
          <c:y val="2.578124841404722E-2"/>
          <c:w val="0.82289617680772964"/>
          <c:h val="0.9107070059850512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3A7AE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Лист1!$A$2:$A$9</c:f>
              <c:strCache>
                <c:ptCount val="8"/>
                <c:pt idx="0">
                  <c:v>ДФО</c:v>
                </c:pt>
                <c:pt idx="1">
                  <c:v>ПФО</c:v>
                </c:pt>
                <c:pt idx="2">
                  <c:v>СЗФО</c:v>
                </c:pt>
                <c:pt idx="3">
                  <c:v>СКФО</c:v>
                </c:pt>
                <c:pt idx="4">
                  <c:v>СФО</c:v>
                </c:pt>
                <c:pt idx="5">
                  <c:v>УФО</c:v>
                </c:pt>
                <c:pt idx="6">
                  <c:v>ЦФО</c:v>
                </c:pt>
                <c:pt idx="7">
                  <c:v>ЮФО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93.85</c:v>
                </c:pt>
                <c:pt idx="1">
                  <c:v>97.08</c:v>
                </c:pt>
                <c:pt idx="2">
                  <c:v>95.81</c:v>
                </c:pt>
                <c:pt idx="3">
                  <c:v>95.27</c:v>
                </c:pt>
                <c:pt idx="4">
                  <c:v>96.28</c:v>
                </c:pt>
                <c:pt idx="5">
                  <c:v>97.07</c:v>
                </c:pt>
                <c:pt idx="6">
                  <c:v>96.09</c:v>
                </c:pt>
                <c:pt idx="7">
                  <c:v>96.62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D7D-45AF-8C1F-07E3610ED562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00"/>
        <c:overlap val="-50"/>
        <c:axId val="393793536"/>
        <c:axId val="141529456"/>
      </c:barChart>
      <c:catAx>
        <c:axId val="3937935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t" anchorCtr="0"/>
          <a:lstStyle/>
          <a:p>
            <a:pPr>
              <a:defRPr sz="115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141529456"/>
        <c:crosses val="autoZero"/>
        <c:auto val="1"/>
        <c:lblAlgn val="ctr"/>
        <c:lblOffset val="100"/>
        <c:noMultiLvlLbl val="0"/>
      </c:catAx>
      <c:valAx>
        <c:axId val="141529456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ru-UA"/>
          </a:p>
        </c:txPr>
        <c:crossAx val="3937935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087354812775556"/>
          <c:y val="8.0548987318611098E-2"/>
          <c:w val="0.43107905523890999"/>
          <c:h val="0.82260658137341813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Lbls>
            <c:dLbl>
              <c:idx val="0"/>
              <c:layout>
                <c:manualLayout>
                  <c:x val="0.17430538780823754"/>
                  <c:y val="9.3516270461230816E-2"/>
                </c:manualLayout>
              </c:layout>
              <c:tx>
                <c:rich>
                  <a:bodyPr/>
                  <a:lstStyle/>
                  <a:p>
                    <a:fld id="{2DC58A91-E730-443C-8890-6ED98ED228FC}" type="CATEGORYNAME">
                      <a:rPr lang="ru-RU"/>
                      <a:pPr/>
                      <a:t>[ИМЯ КАТЕГОРИИ]</a:t>
                    </a:fld>
                    <a:endParaRPr lang="ru-RU" baseline="0" dirty="0"/>
                  </a:p>
                  <a:p>
                    <a:r>
                      <a:rPr lang="ru-RU" sz="2400" b="1" dirty="0">
                        <a:solidFill>
                          <a:srgbClr val="3A7AE1"/>
                        </a:solidFill>
                      </a:rPr>
                      <a:t>70,94%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982001511423632"/>
                      <c:h val="0.1885730493717721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2043181847517227"/>
                  <c:y val="-8.5353945868344785E-3"/>
                </c:manualLayout>
              </c:layout>
              <c:tx>
                <c:rich>
                  <a:bodyPr/>
                  <a:lstStyle/>
                  <a:p>
                    <a:fld id="{9BBDA7BF-0B8C-4F20-B541-44F6AFD4F633}" type="CATEGORYNAME">
                      <a:rPr lang="ru-RU"/>
                      <a:pPr/>
                      <a:t>[ИМЯ КАТЕГОРИИ]</a:t>
                    </a:fld>
                    <a:endParaRPr lang="ru-RU" baseline="0" dirty="0"/>
                  </a:p>
                  <a:p>
                    <a:r>
                      <a:rPr lang="ru-RU" sz="2400" b="1" dirty="0">
                        <a:solidFill>
                          <a:srgbClr val="3A7AE1"/>
                        </a:solidFill>
                      </a:rPr>
                      <a:t>23,12%</a:t>
                    </a:r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140575517783391"/>
                      <c:h val="0.21047797998564366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0.32935792165836586"/>
                  <c:y val="-9.1694552351194253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20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8B8C9117-4622-414C-979E-D067BCF51481}" type="CATEGORYNAME">
                      <a:rPr lang="ru-RU"/>
                      <a:pPr>
                        <a:defRPr sz="2000"/>
                      </a:pPr>
                      <a:t>[ИМЯ КАТЕГОРИИ]</a:t>
                    </a:fld>
                    <a:endParaRPr lang="ru-RU" baseline="0" dirty="0"/>
                  </a:p>
                  <a:p>
                    <a:pPr>
                      <a:defRPr sz="2000"/>
                    </a:pPr>
                    <a:r>
                      <a:rPr lang="ru-RU" dirty="0"/>
                      <a:t>5,94%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20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ru-UA"/>
                </a:p>
              </c:txPr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>
                  <c15:layout>
                    <c:manualLayout>
                      <c:w val="0.28861855704320538"/>
                      <c:h val="0.20128203774859599"/>
                    </c:manualLayout>
                  </c15:layout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0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Лист1!$A$2:$A$4</c:f>
              <c:strCache>
                <c:ptCount val="3"/>
                <c:pt idx="0">
                  <c:v>227 организация
95..100</c:v>
                </c:pt>
                <c:pt idx="1">
                  <c:v>74 организации
90..95</c:v>
                </c:pt>
                <c:pt idx="2">
                  <c:v>19 организаций
менее 90</c:v>
                </c:pt>
              </c:strCache>
            </c:strRef>
          </c:cat>
          <c:val>
            <c:numRef>
              <c:f>Лист1!$B$2:$B$4</c:f>
              <c:numCache>
                <c:formatCode>0.00%</c:formatCode>
                <c:ptCount val="3"/>
                <c:pt idx="0">
                  <c:v>0.70899999999999996</c:v>
                </c:pt>
                <c:pt idx="1">
                  <c:v>0.23100000000000001</c:v>
                </c:pt>
                <c:pt idx="2">
                  <c:v>5.8999999999999997E-2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2C-40B5-A69D-C85ED7227790}"/>
              </c:ext>
            </c:extLst>
          </c:dPt>
          <c:dPt>
            <c:idx val="4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6-1E2C-40B5-A69D-C85ED7227790}"/>
              </c:ext>
            </c:extLst>
          </c:dPt>
          <c:dLbls>
            <c:dLbl>
              <c:idx val="0"/>
              <c:layout>
                <c:manualLayout>
                  <c:x val="0.16509716641742744"/>
                  <c:y val="2.457810806626412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10421026816419179"/>
                  <c:y val="-6.703120381708398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-6.3228702032206249E-2"/>
                  <c:y val="-0.165343636082140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dLbl>
              <c:idx val="3"/>
              <c:layout>
                <c:manualLayout>
                  <c:x val="-1.6392626452794216E-2"/>
                  <c:y val="-0.16757800954270996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2C-40B5-A69D-C85ED7227790}"/>
                </c:ext>
              </c:extLst>
            </c:dLbl>
            <c:dLbl>
              <c:idx val="4"/>
              <c:layout>
                <c:manualLayout>
                  <c:x val="0.10655207194316239"/>
                  <c:y val="-0.14746864839758478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1E2C-40B5-A69D-C85ED72277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5"/>
                <c:pt idx="0">
                  <c:v>95-100</c:v>
                </c:pt>
                <c:pt idx="1">
                  <c:v>90-94</c:v>
                </c:pt>
                <c:pt idx="2">
                  <c:v>85-89</c:v>
                </c:pt>
                <c:pt idx="3">
                  <c:v>80-84</c:v>
                </c:pt>
                <c:pt idx="4">
                  <c:v>80 и менее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0.84099999999999997</c:v>
                </c:pt>
                <c:pt idx="1">
                  <c:v>6.6000000000000003E-2</c:v>
                </c:pt>
                <c:pt idx="2">
                  <c:v>5.2999999999999999E-2</c:v>
                </c:pt>
                <c:pt idx="3">
                  <c:v>3.7999999999999999E-2</c:v>
                </c:pt>
                <c:pt idx="4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08415742084447"/>
          <c:y val="9.0879533842840865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Lbls>
            <c:dLbl>
              <c:idx val="0"/>
              <c:layout>
                <c:manualLayout>
                  <c:x val="0.15221724563308905"/>
                  <c:y val="4.468746921138915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11826109083801545"/>
                  <c:y val="-5.5859336514236656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0.18383159664919219"/>
                  <c:y val="-0.1050155526467649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95-100</c:v>
                </c:pt>
                <c:pt idx="1">
                  <c:v>90-94</c:v>
                </c:pt>
                <c:pt idx="2">
                  <c:v>80 и менее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3"/>
                <c:pt idx="0">
                  <c:v>0.81299999999999994</c:v>
                </c:pt>
                <c:pt idx="1">
                  <c:v>0.14699999999999999</c:v>
                </c:pt>
                <c:pt idx="2">
                  <c:v>4.1000000000000002E-2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593866686827074"/>
          <c:y val="9.7582654224549259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Lbls>
            <c:dLbl>
              <c:idx val="0"/>
              <c:layout>
                <c:manualLayout>
                  <c:x val="0.22364226089169242"/>
                  <c:y val="1.340624076341679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14987544185411852"/>
                  <c:y val="-0.127359287252459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95-100</c:v>
                </c:pt>
                <c:pt idx="1">
                  <c:v>90-94</c:v>
                </c:pt>
              </c:strCache>
            </c:strRef>
          </c:cat>
          <c:val>
            <c:numRef>
              <c:f>Лист1!$B$2:$B$3</c:f>
              <c:numCache>
                <c:formatCode>0.00%</c:formatCode>
                <c:ptCount val="2"/>
                <c:pt idx="0">
                  <c:v>0.997</c:v>
                </c:pt>
                <c:pt idx="1">
                  <c:v>3.0000000000000001E-3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8008415742084447"/>
          <c:y val="9.0879533842840865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Pt>
            <c:idx val="3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1E2C-40B5-A69D-C85ED7227790}"/>
              </c:ext>
            </c:extLst>
          </c:dPt>
          <c:dLbls>
            <c:dLbl>
              <c:idx val="0"/>
              <c:layout>
                <c:manualLayout>
                  <c:x val="0.16509716641742744"/>
                  <c:y val="2.4578108066264127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10421026816419179"/>
                  <c:y val="-6.7031203817083981E-2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-6.3228702032206249E-2"/>
                  <c:y val="-0.1653436360821405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dLbl>
              <c:idx val="3"/>
              <c:layout>
                <c:manualLayout>
                  <c:x val="0.105381170053677"/>
                  <c:y val="-0.1608748891610015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1E2C-40B5-A69D-C85ED722779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4"/>
                <c:pt idx="0">
                  <c:v>95-100</c:v>
                </c:pt>
                <c:pt idx="1">
                  <c:v>90-94</c:v>
                </c:pt>
                <c:pt idx="2">
                  <c:v>85-89</c:v>
                </c:pt>
                <c:pt idx="3">
                  <c:v>80 и менее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4"/>
                <c:pt idx="0">
                  <c:v>0.84099999999999997</c:v>
                </c:pt>
                <c:pt idx="1">
                  <c:v>0.13400000000000001</c:v>
                </c:pt>
                <c:pt idx="2">
                  <c:v>1.2999999999999999E-2</c:v>
                </c:pt>
                <c:pt idx="3">
                  <c:v>1.2999999999999999E-2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9530588198415331"/>
          <c:y val="9.7582654224549259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824774071253538"/>
          <c:y val="0.18109579304423709"/>
          <c:w val="0.37955937210155682"/>
          <c:h val="0.72429414910836187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F7BA-47A1-B8ED-68645FEF72D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7BA-47A1-B8ED-68645FEF72D5}"/>
              </c:ext>
            </c:extLst>
          </c:dPt>
          <c:dPt>
            <c:idx val="2"/>
            <c:bubble3D val="0"/>
            <c:spPr>
              <a:solidFill>
                <a:schemeClr val="tx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F7BA-47A1-B8ED-68645FEF72D5}"/>
              </c:ext>
            </c:extLst>
          </c:dPt>
          <c:dLbls>
            <c:dLbl>
              <c:idx val="0"/>
              <c:layout>
                <c:manualLayout>
                  <c:x val="0.21193324199683958"/>
                  <c:y val="-2.2343734605694662E-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F7BA-47A1-B8ED-68645FEF72D5}"/>
                </c:ext>
              </c:extLst>
            </c:dLbl>
            <c:dLbl>
              <c:idx val="1"/>
              <c:layout>
                <c:manualLayout>
                  <c:x val="-0.13933732484875083"/>
                  <c:y val="-0.14970302185815423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F7BA-47A1-B8ED-68645FEF72D5}"/>
                </c:ext>
              </c:extLst>
            </c:dLbl>
            <c:dLbl>
              <c:idx val="2"/>
              <c:layout>
                <c:manualLayout>
                  <c:x val="0.11123567950110351"/>
                  <c:y val="-0.15417176877929317"/>
                </c:manualLayout>
              </c:layout>
              <c:showLegendKey val="0"/>
              <c:showVal val="1"/>
              <c:showCatName val="1"/>
              <c:showSerName val="0"/>
              <c:showPercent val="0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F7BA-47A1-B8ED-68645FEF72D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ru-UA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eparator>
</c:separator>
            <c:showLeaderLines val="1"/>
            <c:leaderLines>
              <c:spPr>
                <a:ln w="9525" cap="flat" cmpd="sng" algn="ctr">
                  <a:noFill/>
                  <a:round/>
                  <a:headEnd type="oval"/>
                  <a:tailEnd type="oval"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Лист1!$A$2:$A$6</c:f>
              <c:strCache>
                <c:ptCount val="3"/>
                <c:pt idx="0">
                  <c:v>95-100</c:v>
                </c:pt>
                <c:pt idx="1">
                  <c:v>80-84</c:v>
                </c:pt>
                <c:pt idx="2">
                  <c:v>80 и менее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3"/>
                <c:pt idx="0">
                  <c:v>0.98099999999999998</c:v>
                </c:pt>
                <c:pt idx="1">
                  <c:v>8.9999999999999993E-3</c:v>
                </c:pt>
                <c:pt idx="2">
                  <c:v>8.9999999999999993E-3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7BA-47A1-B8ED-68645FEF72D5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  <c:holeSize val="6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0233129332106501"/>
          <c:y val="9.9817027685118742E-2"/>
          <c:w val="9.3458438514743211E-2"/>
          <c:h val="0.6394908795338427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ru-UA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UA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0.52719</cdr:x>
      <cdr:y>0.16104</cdr:y>
    </cdr:from>
    <cdr:to>
      <cdr:x>0.63856</cdr:x>
      <cdr:y>0.19751</cdr:y>
    </cdr:to>
    <cdr:cxnSp macro="">
      <cdr:nvCxnSpPr>
        <cdr:cNvPr id="2" name="Соединитель: уступ 1">
          <a:extLst xmlns:a="http://schemas.openxmlformats.org/drawingml/2006/main">
            <a:ext uri="{FF2B5EF4-FFF2-40B4-BE49-F238E27FC236}">
              <a16:creationId xmlns:a16="http://schemas.microsoft.com/office/drawing/2014/main" id="{5CF8DB49-7EDD-4B36-8223-1038B84AF18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5718100" y="915338"/>
          <a:ext cx="1207939" cy="207272"/>
        </a:xfrm>
        <a:prstGeom xmlns:a="http://schemas.openxmlformats.org/drawingml/2006/main" prst="bentConnector3">
          <a:avLst>
            <a:gd name="adj1" fmla="val -1715"/>
          </a:avLst>
        </a:prstGeom>
        <a:ln xmlns:a="http://schemas.openxmlformats.org/drawingml/2006/main" w="9525">
          <a:solidFill>
            <a:srgbClr val="7F7F7F"/>
          </a:solidFill>
          <a:prstDash val="dash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0.52719</cdr:x>
      <cdr:y>0.16104</cdr:y>
    </cdr:from>
    <cdr:to>
      <cdr:x>0.63856</cdr:x>
      <cdr:y>0.19751</cdr:y>
    </cdr:to>
    <cdr:cxnSp macro="">
      <cdr:nvCxnSpPr>
        <cdr:cNvPr id="2" name="Соединитель: уступ 1">
          <a:extLst xmlns:a="http://schemas.openxmlformats.org/drawingml/2006/main">
            <a:ext uri="{FF2B5EF4-FFF2-40B4-BE49-F238E27FC236}">
              <a16:creationId xmlns:a16="http://schemas.microsoft.com/office/drawing/2014/main" id="{5CF8DB49-7EDD-4B36-8223-1038B84AF18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5718100" y="915338"/>
          <a:ext cx="1207939" cy="207272"/>
        </a:xfrm>
        <a:prstGeom xmlns:a="http://schemas.openxmlformats.org/drawingml/2006/main" prst="bentConnector3">
          <a:avLst>
            <a:gd name="adj1" fmla="val -1715"/>
          </a:avLst>
        </a:prstGeom>
        <a:ln xmlns:a="http://schemas.openxmlformats.org/drawingml/2006/main" w="9525">
          <a:solidFill>
            <a:srgbClr val="7F7F7F"/>
          </a:solidFill>
          <a:prstDash val="dash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0.78674</cdr:x>
      <cdr:y>0.36095</cdr:y>
    </cdr:from>
    <cdr:to>
      <cdr:x>0.93146</cdr:x>
      <cdr:y>0.52405</cdr:y>
    </cdr:to>
    <cdr:sp macro="" textlink="">
      <cdr:nvSpPr>
        <cdr:cNvPr id="3" name="Прямоугольник 2">
          <a:extLst xmlns:a="http://schemas.openxmlformats.org/drawingml/2006/main">
            <a:ext uri="{FF2B5EF4-FFF2-40B4-BE49-F238E27FC236}">
              <a16:creationId xmlns:a16="http://schemas.microsoft.com/office/drawing/2014/main" id="{28630ECE-D6EA-B1D7-E383-3F58367960F8}"/>
            </a:ext>
          </a:extLst>
        </cdr:cNvPr>
        <cdr:cNvSpPr/>
      </cdr:nvSpPr>
      <cdr:spPr>
        <a:xfrm xmlns:a="http://schemas.openxmlformats.org/drawingml/2006/main" rot="16200000">
          <a:off x="8854547" y="1730291"/>
          <a:ext cx="927050" cy="1569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44216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88433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32649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176864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721079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265296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809512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353728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ru-RU" sz="9600" dirty="0">
              <a:solidFill>
                <a:schemeClr val="bg1">
                  <a:lumMod val="75000"/>
                </a:schemeClr>
              </a:solidFill>
            </a:rPr>
            <a:t>…</a:t>
          </a:r>
          <a:endParaRPr lang="x-none" sz="9600" dirty="0">
            <a:solidFill>
              <a:schemeClr val="bg1">
                <a:lumMod val="75000"/>
              </a:schemeClr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0.52652</cdr:x>
      <cdr:y>0.1432</cdr:y>
    </cdr:from>
    <cdr:to>
      <cdr:x>0.62402</cdr:x>
      <cdr:y>0.1991</cdr:y>
    </cdr:to>
    <cdr:cxnSp macro="">
      <cdr:nvCxnSpPr>
        <cdr:cNvPr id="2" name="Соединитель: уступ 1">
          <a:extLst xmlns:a="http://schemas.openxmlformats.org/drawingml/2006/main">
            <a:ext uri="{FF2B5EF4-FFF2-40B4-BE49-F238E27FC236}">
              <a16:creationId xmlns:a16="http://schemas.microsoft.com/office/drawing/2014/main" id="{5CF8DB49-7EDD-4B36-8223-1038B84AF18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5710800" y="813965"/>
          <a:ext cx="1057502" cy="317698"/>
        </a:xfrm>
        <a:prstGeom xmlns:a="http://schemas.openxmlformats.org/drawingml/2006/main" prst="bentConnector3">
          <a:avLst>
            <a:gd name="adj1" fmla="val -7360"/>
          </a:avLst>
        </a:prstGeom>
        <a:ln xmlns:a="http://schemas.openxmlformats.org/drawingml/2006/main" w="9525">
          <a:solidFill>
            <a:srgbClr val="7F7F7F"/>
          </a:solidFill>
          <a:prstDash val="dash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0.52719</cdr:x>
      <cdr:y>0.10353</cdr:y>
    </cdr:from>
    <cdr:to>
      <cdr:x>0.5756</cdr:x>
      <cdr:y>0.19751</cdr:y>
    </cdr:to>
    <cdr:cxnSp macro="">
      <cdr:nvCxnSpPr>
        <cdr:cNvPr id="2" name="Соединитель: уступ 1">
          <a:extLst xmlns:a="http://schemas.openxmlformats.org/drawingml/2006/main">
            <a:ext uri="{FF2B5EF4-FFF2-40B4-BE49-F238E27FC236}">
              <a16:creationId xmlns:a16="http://schemas.microsoft.com/office/drawing/2014/main" id="{5CF8DB49-7EDD-4B36-8223-1038B84AF18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rot="5400000" flipH="1" flipV="1">
          <a:off x="5713553" y="592985"/>
          <a:ext cx="534176" cy="525119"/>
        </a:xfrm>
        <a:prstGeom xmlns:a="http://schemas.openxmlformats.org/drawingml/2006/main" prst="bentConnector3">
          <a:avLst>
            <a:gd name="adj1" fmla="val 102540"/>
          </a:avLst>
        </a:prstGeom>
        <a:ln xmlns:a="http://schemas.openxmlformats.org/drawingml/2006/main" w="9525">
          <a:solidFill>
            <a:srgbClr val="7F7F7F"/>
          </a:solidFill>
          <a:prstDash val="dash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0.30433</cdr:x>
      <cdr:y>0.60235</cdr:y>
    </cdr:from>
    <cdr:to>
      <cdr:x>0.38195</cdr:x>
      <cdr:y>0.71517</cdr:y>
    </cdr:to>
    <cdr:cxnSp macro="">
      <cdr:nvCxnSpPr>
        <cdr:cNvPr id="2" name="Соединитель: уступ 1">
          <a:extLst xmlns:a="http://schemas.openxmlformats.org/drawingml/2006/main">
            <a:ext uri="{FF2B5EF4-FFF2-40B4-BE49-F238E27FC236}">
              <a16:creationId xmlns:a16="http://schemas.microsoft.com/office/drawing/2014/main" id="{5CF8DB49-7EDD-4B36-8223-1038B84AF18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rot="10800000" flipV="1">
          <a:off x="3300825" y="3423682"/>
          <a:ext cx="841973" cy="641304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 w="9525">
          <a:solidFill>
            <a:srgbClr val="7F7F7F"/>
          </a:solidFill>
          <a:prstDash val="dash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0.44464</cdr:x>
      <cdr:y>0.10412</cdr:y>
    </cdr:from>
    <cdr:to>
      <cdr:x>0.48948</cdr:x>
      <cdr:y>0.22475</cdr:y>
    </cdr:to>
    <cdr:cxnSp macro="">
      <cdr:nvCxnSpPr>
        <cdr:cNvPr id="2" name="Соединитель: уступ 1">
          <a:extLst xmlns:a="http://schemas.openxmlformats.org/drawingml/2006/main">
            <a:ext uri="{FF2B5EF4-FFF2-40B4-BE49-F238E27FC236}">
              <a16:creationId xmlns:a16="http://schemas.microsoft.com/office/drawing/2014/main" id="{5CF8DB49-7EDD-4B36-8223-1038B84AF18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rot="5400000" flipH="1" flipV="1">
          <a:off x="4723060" y="691439"/>
          <a:ext cx="685608" cy="486383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 w="9525">
          <a:solidFill>
            <a:schemeClr val="tx1"/>
          </a:solidFill>
          <a:prstDash val="dash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0.78433</cdr:x>
      <cdr:y>0.35998</cdr:y>
    </cdr:from>
    <cdr:to>
      <cdr:x>0.92905</cdr:x>
      <cdr:y>0.52308</cdr:y>
    </cdr:to>
    <cdr:sp macro="" textlink="">
      <cdr:nvSpPr>
        <cdr:cNvPr id="3" name="Прямоугольник 2">
          <a:extLst xmlns:a="http://schemas.openxmlformats.org/drawingml/2006/main">
            <a:ext uri="{FF2B5EF4-FFF2-40B4-BE49-F238E27FC236}">
              <a16:creationId xmlns:a16="http://schemas.microsoft.com/office/drawing/2014/main" id="{327E3635-66BA-743D-06D1-168A90BB6C7D}"/>
            </a:ext>
          </a:extLst>
        </cdr:cNvPr>
        <cdr:cNvSpPr/>
      </cdr:nvSpPr>
      <cdr:spPr>
        <a:xfrm xmlns:a="http://schemas.openxmlformats.org/drawingml/2006/main" rot="16200000">
          <a:off x="8828441" y="1724802"/>
          <a:ext cx="927050" cy="156966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ru-RU"/>
          </a:defPPr>
          <a:lvl1pPr marL="0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544216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1088433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632649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2176864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721079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3265296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809512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4353728" algn="l" defTabSz="1088433" rtl="0" eaLnBrk="1" latinLnBrk="0" hangingPunct="1">
            <a:defRPr sz="21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r"/>
          <a:r>
            <a:rPr lang="ru-RU" sz="9600" dirty="0">
              <a:solidFill>
                <a:schemeClr val="bg1">
                  <a:lumMod val="75000"/>
                </a:schemeClr>
              </a:solidFill>
            </a:rPr>
            <a:t>…</a:t>
          </a:r>
          <a:endParaRPr lang="x-none" sz="9600" dirty="0">
            <a:solidFill>
              <a:schemeClr val="bg1">
                <a:lumMod val="75000"/>
              </a:schemeClr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0.43477</cdr:x>
      <cdr:y>0.1138</cdr:y>
    </cdr:from>
    <cdr:to>
      <cdr:x>0.52778</cdr:x>
      <cdr:y>0.25302</cdr:y>
    </cdr:to>
    <cdr:cxnSp macro="">
      <cdr:nvCxnSpPr>
        <cdr:cNvPr id="2" name="Соединитель: уступ 1">
          <a:extLst xmlns:a="http://schemas.openxmlformats.org/drawingml/2006/main">
            <a:ext uri="{FF2B5EF4-FFF2-40B4-BE49-F238E27FC236}">
              <a16:creationId xmlns:a16="http://schemas.microsoft.com/office/drawing/2014/main" id="{5CF8DB49-7EDD-4B36-8223-1038B84AF184}"/>
            </a:ext>
          </a:extLst>
        </cdr:cNvPr>
        <cdr:cNvCxnSpPr>
          <a:cxnSpLocks xmlns:a="http://schemas.openxmlformats.org/drawingml/2006/main"/>
        </cdr:cNvCxnSpPr>
      </cdr:nvCxnSpPr>
      <cdr:spPr>
        <a:xfrm xmlns:a="http://schemas.openxmlformats.org/drawingml/2006/main" flipV="1">
          <a:off x="4715669" y="646816"/>
          <a:ext cx="1008764" cy="791317"/>
        </a:xfrm>
        <a:prstGeom xmlns:a="http://schemas.openxmlformats.org/drawingml/2006/main" prst="bentConnector3">
          <a:avLst>
            <a:gd name="adj1" fmla="val 50000"/>
          </a:avLst>
        </a:prstGeom>
        <a:ln xmlns:a="http://schemas.openxmlformats.org/drawingml/2006/main" w="9525">
          <a:solidFill>
            <a:schemeClr val="tx1"/>
          </a:solidFill>
          <a:prstDash val="dash"/>
          <a:tailEnd type="oval"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0.02939</cdr:x>
      <cdr:y>0</cdr:y>
    </cdr:from>
    <cdr:to>
      <cdr:x>0.57647</cdr:x>
      <cdr:y>0.72907</cdr:y>
    </cdr:to>
    <cdr:sp macro="" textlink="">
      <cdr:nvSpPr>
        <cdr:cNvPr id="3" name="TextBox 2">
          <a:extLst xmlns:a="http://schemas.openxmlformats.org/drawingml/2006/main">
            <a:ext uri="{FF2B5EF4-FFF2-40B4-BE49-F238E27FC236}">
              <a16:creationId xmlns:a16="http://schemas.microsoft.com/office/drawing/2014/main" id="{C34AFAD9-A63B-47F2-A062-40B42872B7A2}"/>
            </a:ext>
          </a:extLst>
        </cdr:cNvPr>
        <cdr:cNvSpPr txBox="1"/>
      </cdr:nvSpPr>
      <cdr:spPr>
        <a:xfrm xmlns:a="http://schemas.openxmlformats.org/drawingml/2006/main">
          <a:off x="318767" y="-1927638"/>
          <a:ext cx="5933872" cy="41439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UA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18C430-BF45-4A52-945F-A87EB4684AC6}" type="datetimeFigureOut">
              <a:rPr lang="ru-RU" smtClean="0"/>
              <a:t>07.10.2022</a:t>
            </a:fld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2C9557-048E-43DC-B324-7BB33F899D3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11845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4809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90492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5496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54233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64862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12713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5321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598092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81060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64819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50585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Не проверяла данные</a:t>
            </a:r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8048356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5701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95006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28148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81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09902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3837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82309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2C9557-048E-43DC-B324-7BB33F899D37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138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55945-B97D-42C8-9E89-2DF0DFA737D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214254"/>
            <a:ext cx="9144000" cy="1453229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B3467421-1665-4186-92A0-0C6C33D4AC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67484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9F27950-7525-4603-A0D2-73D28A390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F7CB91-3062-47F3-B225-855752C1D90A}" type="datetime1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B43559-407F-4C5D-978B-49DDF787F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302188-8150-4C3A-B6C8-C5C64D3E4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9BF2-7E07-4A78-BF94-0B1EDD452F0B}" type="slidenum">
              <a:rPr lang="ru-RU" smtClean="0"/>
              <a:t>‹#›</a:t>
            </a:fld>
            <a:endParaRPr lang="ru-RU"/>
          </a:p>
        </p:txBody>
      </p:sp>
      <p:sp>
        <p:nvSpPr>
          <p:cNvPr id="9" name="Рисунок 8">
            <a:extLst>
              <a:ext uri="{FF2B5EF4-FFF2-40B4-BE49-F238E27FC236}">
                <a16:creationId xmlns:a16="http://schemas.microsoft.com/office/drawing/2014/main" id="{FC013996-0E7A-4A8D-B3DC-1F557CB5D6CB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4598084" y="1043688"/>
            <a:ext cx="2995832" cy="187642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34257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FAF56-A4CE-42A2-807D-726EFB54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37501"/>
            <a:ext cx="10823126" cy="40957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 sz="2800" dirty="0">
                <a:solidFill>
                  <a:srgbClr val="243CA3"/>
                </a:solidFill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14983-7D87-460D-A433-2007F334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Равнобедренный треугольник 17">
            <a:extLst>
              <a:ext uri="{FF2B5EF4-FFF2-40B4-BE49-F238E27FC236}">
                <a16:creationId xmlns:a16="http://schemas.microsoft.com/office/drawing/2014/main" id="{51E9BF5C-F72F-465B-B22E-8B26957FB33F}"/>
              </a:ext>
            </a:extLst>
          </p:cNvPr>
          <p:cNvSpPr/>
          <p:nvPr userDrawn="1"/>
        </p:nvSpPr>
        <p:spPr>
          <a:xfrm rot="10800000">
            <a:off x="-50855" y="0"/>
            <a:ext cx="3858375" cy="1352087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  <a:gd name="connsiteX0" fmla="*/ 0 w 1593714"/>
              <a:gd name="connsiteY0" fmla="*/ 558023 h 558023"/>
              <a:gd name="connsiteX1" fmla="*/ 1593714 w 1593714"/>
              <a:gd name="connsiteY1" fmla="*/ 34493 h 558023"/>
              <a:gd name="connsiteX2" fmla="*/ 1550020 w 1593714"/>
              <a:gd name="connsiteY2" fmla="*/ 468422 h 558023"/>
              <a:gd name="connsiteX3" fmla="*/ 0 w 1593714"/>
              <a:gd name="connsiteY3" fmla="*/ 558023 h 558023"/>
              <a:gd name="connsiteX0" fmla="*/ 0 w 1555831"/>
              <a:gd name="connsiteY0" fmla="*/ 572156 h 572156"/>
              <a:gd name="connsiteX1" fmla="*/ 1555831 w 1555831"/>
              <a:gd name="connsiteY1" fmla="*/ 31407 h 572156"/>
              <a:gd name="connsiteX2" fmla="*/ 1550020 w 1555831"/>
              <a:gd name="connsiteY2" fmla="*/ 482555 h 572156"/>
              <a:gd name="connsiteX3" fmla="*/ 0 w 1555831"/>
              <a:gd name="connsiteY3" fmla="*/ 572156 h 572156"/>
              <a:gd name="connsiteX0" fmla="*/ 0 w 1473177"/>
              <a:gd name="connsiteY0" fmla="*/ 505125 h 505125"/>
              <a:gd name="connsiteX1" fmla="*/ 1473177 w 1473177"/>
              <a:gd name="connsiteY1" fmla="*/ 50474 h 505125"/>
              <a:gd name="connsiteX2" fmla="*/ 1467366 w 1473177"/>
              <a:gd name="connsiteY2" fmla="*/ 501622 h 505125"/>
              <a:gd name="connsiteX3" fmla="*/ 0 w 1473177"/>
              <a:gd name="connsiteY3" fmla="*/ 505125 h 505125"/>
              <a:gd name="connsiteX0" fmla="*/ 0 w 1473177"/>
              <a:gd name="connsiteY0" fmla="*/ 488321 h 488321"/>
              <a:gd name="connsiteX1" fmla="*/ 1473177 w 1473177"/>
              <a:gd name="connsiteY1" fmla="*/ 33670 h 488321"/>
              <a:gd name="connsiteX2" fmla="*/ 1467366 w 1473177"/>
              <a:gd name="connsiteY2" fmla="*/ 484818 h 488321"/>
              <a:gd name="connsiteX3" fmla="*/ 0 w 1473177"/>
              <a:gd name="connsiteY3" fmla="*/ 488321 h 488321"/>
              <a:gd name="connsiteX0" fmla="*/ 0 w 1307869"/>
              <a:gd name="connsiteY0" fmla="*/ 482784 h 486169"/>
              <a:gd name="connsiteX1" fmla="*/ 1307869 w 1307869"/>
              <a:gd name="connsiteY1" fmla="*/ 35021 h 486169"/>
              <a:gd name="connsiteX2" fmla="*/ 1302058 w 1307869"/>
              <a:gd name="connsiteY2" fmla="*/ 486169 h 486169"/>
              <a:gd name="connsiteX3" fmla="*/ 0 w 1307869"/>
              <a:gd name="connsiteY3" fmla="*/ 482784 h 486169"/>
              <a:gd name="connsiteX0" fmla="*/ 0 w 1307869"/>
              <a:gd name="connsiteY0" fmla="*/ 482784 h 482784"/>
              <a:gd name="connsiteX1" fmla="*/ 1307869 w 1307869"/>
              <a:gd name="connsiteY1" fmla="*/ 35021 h 482784"/>
              <a:gd name="connsiteX2" fmla="*/ 1253843 w 1307869"/>
              <a:gd name="connsiteY2" fmla="*/ 420735 h 482784"/>
              <a:gd name="connsiteX3" fmla="*/ 0 w 1307869"/>
              <a:gd name="connsiteY3" fmla="*/ 482784 h 482784"/>
              <a:gd name="connsiteX0" fmla="*/ 0 w 1307869"/>
              <a:gd name="connsiteY0" fmla="*/ 482784 h 489614"/>
              <a:gd name="connsiteX1" fmla="*/ 1307869 w 1307869"/>
              <a:gd name="connsiteY1" fmla="*/ 35021 h 489614"/>
              <a:gd name="connsiteX2" fmla="*/ 1305502 w 1307869"/>
              <a:gd name="connsiteY2" fmla="*/ 489614 h 489614"/>
              <a:gd name="connsiteX3" fmla="*/ 0 w 1307869"/>
              <a:gd name="connsiteY3" fmla="*/ 482784 h 489614"/>
              <a:gd name="connsiteX0" fmla="*/ 0 w 1307869"/>
              <a:gd name="connsiteY0" fmla="*/ 451485 h 458315"/>
              <a:gd name="connsiteX1" fmla="*/ 1307869 w 1307869"/>
              <a:gd name="connsiteY1" fmla="*/ 3722 h 458315"/>
              <a:gd name="connsiteX2" fmla="*/ 1305502 w 1307869"/>
              <a:gd name="connsiteY2" fmla="*/ 458315 h 458315"/>
              <a:gd name="connsiteX3" fmla="*/ 0 w 1307869"/>
              <a:gd name="connsiteY3" fmla="*/ 451485 h 45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869" h="458315">
                <a:moveTo>
                  <a:pt x="0" y="451485"/>
                </a:moveTo>
                <a:cubicBezTo>
                  <a:pt x="483719" y="-89760"/>
                  <a:pt x="833688" y="9479"/>
                  <a:pt x="1307869" y="3722"/>
                </a:cubicBezTo>
                <a:lnTo>
                  <a:pt x="1305502" y="458315"/>
                </a:lnTo>
                <a:lnTo>
                  <a:pt x="0" y="451485"/>
                </a:lnTo>
                <a:close/>
              </a:path>
            </a:pathLst>
          </a:custGeom>
          <a:solidFill>
            <a:schemeClr val="accent2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pic>
        <p:nvPicPr>
          <p:cNvPr id="13" name="Рисунок 12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E37116C6-5F2F-497E-AB64-75360BFE33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5" y="365123"/>
            <a:ext cx="2399858" cy="365125"/>
          </a:xfrm>
          <a:prstGeom prst="rect">
            <a:avLst/>
          </a:prstGeom>
        </p:spPr>
      </p:pic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4AE835D2-E0E8-43F6-BC75-9B4FE9A5F78C}"/>
              </a:ext>
            </a:extLst>
          </p:cNvPr>
          <p:cNvSpPr/>
          <p:nvPr userDrawn="1"/>
        </p:nvSpPr>
        <p:spPr>
          <a:xfrm>
            <a:off x="10029331" y="6119603"/>
            <a:ext cx="2173511" cy="757249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1679" h="558023">
                <a:moveTo>
                  <a:pt x="0" y="558023"/>
                </a:moveTo>
                <a:cubicBezTo>
                  <a:pt x="580149" y="-65876"/>
                  <a:pt x="1150528" y="-32072"/>
                  <a:pt x="1593714" y="34493"/>
                </a:cubicBezTo>
                <a:lnTo>
                  <a:pt x="1601679" y="551076"/>
                </a:lnTo>
                <a:lnTo>
                  <a:pt x="0" y="558023"/>
                </a:lnTo>
                <a:close/>
              </a:path>
            </a:pathLst>
          </a:custGeom>
          <a:gradFill>
            <a:gsLst>
              <a:gs pos="0">
                <a:srgbClr val="3998F5">
                  <a:alpha val="19000"/>
                </a:srgbClr>
              </a:gs>
              <a:gs pos="100000">
                <a:srgbClr val="2D7AF7">
                  <a:alpha val="39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7">
            <a:extLst>
              <a:ext uri="{FF2B5EF4-FFF2-40B4-BE49-F238E27FC236}">
                <a16:creationId xmlns:a16="http://schemas.microsoft.com/office/drawing/2014/main" id="{8133956B-84FD-4863-AA29-DE77B642A47B}"/>
              </a:ext>
            </a:extLst>
          </p:cNvPr>
          <p:cNvSpPr/>
          <p:nvPr userDrawn="1"/>
        </p:nvSpPr>
        <p:spPr>
          <a:xfrm>
            <a:off x="10521924" y="6210868"/>
            <a:ext cx="1674594" cy="656558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647983 h 647983"/>
              <a:gd name="connsiteX1" fmla="*/ 1646314 w 1671145"/>
              <a:gd name="connsiteY1" fmla="*/ 20252 h 647983"/>
              <a:gd name="connsiteX2" fmla="*/ 1671145 w 1671145"/>
              <a:gd name="connsiteY2" fmla="*/ 647983 h 647983"/>
              <a:gd name="connsiteX3" fmla="*/ 0 w 1671145"/>
              <a:gd name="connsiteY3" fmla="*/ 647983 h 647983"/>
              <a:gd name="connsiteX0" fmla="*/ 0 w 1674594"/>
              <a:gd name="connsiteY0" fmla="*/ 656558 h 656558"/>
              <a:gd name="connsiteX1" fmla="*/ 1674594 w 1674594"/>
              <a:gd name="connsiteY1" fmla="*/ 19400 h 656558"/>
              <a:gd name="connsiteX2" fmla="*/ 1671145 w 1674594"/>
              <a:gd name="connsiteY2" fmla="*/ 656558 h 656558"/>
              <a:gd name="connsiteX3" fmla="*/ 0 w 1674594"/>
              <a:gd name="connsiteY3" fmla="*/ 656558 h 6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594" h="656558">
                <a:moveTo>
                  <a:pt x="0" y="656558"/>
                </a:moveTo>
                <a:cubicBezTo>
                  <a:pt x="580149" y="32659"/>
                  <a:pt x="1231408" y="-47165"/>
                  <a:pt x="1674594" y="19400"/>
                </a:cubicBezTo>
                <a:cubicBezTo>
                  <a:pt x="1673444" y="231786"/>
                  <a:pt x="1672295" y="444172"/>
                  <a:pt x="1671145" y="656558"/>
                </a:cubicBezTo>
                <a:lnTo>
                  <a:pt x="0" y="656558"/>
                </a:lnTo>
                <a:close/>
              </a:path>
            </a:pathLst>
          </a:custGeom>
          <a:gradFill>
            <a:gsLst>
              <a:gs pos="0">
                <a:srgbClr val="4565D4"/>
              </a:gs>
              <a:gs pos="100000">
                <a:srgbClr val="1C3297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dirty="0"/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10D73679-047C-4139-A7DA-D6B5EF7C5DA3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6787664" y="2203348"/>
            <a:ext cx="4888398" cy="3226184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291C4F80-A0E0-4704-A33C-847917E87C89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6787664" y="1680392"/>
            <a:ext cx="4888398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E725DB-93AC-4BB5-8A3A-31FB135C7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654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4" name="Объект 3">
            <a:extLst>
              <a:ext uri="{FF2B5EF4-FFF2-40B4-BE49-F238E27FC236}">
                <a16:creationId xmlns:a16="http://schemas.microsoft.com/office/drawing/2014/main" id="{DC85E13F-8ABD-4195-92D0-502701FDBB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7325" y="1689590"/>
            <a:ext cx="5290175" cy="3684588"/>
          </a:xfrm>
        </p:spPr>
        <p:txBody>
          <a:bodyPr vert="horz" lIns="91440" tIns="45720" rIns="91440" bIns="45720" rtlCol="0">
            <a:normAutofit/>
          </a:bodyPr>
          <a:lstStyle>
            <a:lvl1pPr>
              <a:defRPr lang="ru-RU"/>
            </a:lvl1pPr>
            <a:lvl2pPr>
              <a:defRPr lang="ru-RU"/>
            </a:lvl2pPr>
            <a:lvl3pPr>
              <a:defRPr lang="ru-RU"/>
            </a:lvl3pPr>
            <a:lvl4pPr>
              <a:defRPr lang="ru-RU"/>
            </a:lvl4pPr>
            <a:lvl5pPr>
              <a:defRPr lang="ru-RU"/>
            </a:lvl5pPr>
          </a:lstStyle>
          <a:p>
            <a:pPr lvl="0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/>
              <a:t>Образец текста</a:t>
            </a:r>
          </a:p>
          <a:p>
            <a:pPr lvl="1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/>
              <a:t>Второй уровень</a:t>
            </a:r>
          </a:p>
          <a:p>
            <a:pPr lvl="2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/>
              <a:t>Третий уровень</a:t>
            </a:r>
          </a:p>
          <a:p>
            <a:pPr lvl="3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/>
              <a:t>Четвертый уровень</a:t>
            </a:r>
          </a:p>
          <a:p>
            <a:pPr lvl="4">
              <a:buClr>
                <a:schemeClr val="accent2"/>
              </a:buClr>
              <a:buFont typeface="Wingdings" panose="05000000000000000000" pitchFamily="2" charset="2"/>
              <a:buChar char="§"/>
            </a:pPr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236536654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97AE20-842D-4D91-95FD-6CF96226F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 sz="2800">
                <a:solidFill>
                  <a:srgbClr val="243CA3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C8FF195-04C1-4FC9-AE59-96361B653F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0A72878-EC6C-45E1-B550-AB40DFDD70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6218FE-5144-4167-AAF5-A28195F216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454B81A-9D8F-416F-83B1-34AE9159B3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0BE67521-ED92-4A4A-A831-25EAF371E9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D2F3D8-7FBB-4FDB-A739-7C38E02BFFC9}" type="datetime1">
              <a:rPr lang="ru-RU" smtClean="0"/>
              <a:t>07.10.2022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801DC9-B9A7-4588-97CF-836B7932F9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5B7E62C-D503-4EED-B3CD-8C5423C97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9BF2-7E07-4A78-BF94-0B1EDD452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014647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B3B055B-E5AF-42B4-B764-3A564D00CE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365125"/>
            <a:ext cx="10802937" cy="520031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 sz="2800">
                <a:solidFill>
                  <a:srgbClr val="243CA3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75AA25B-82DC-4901-A9F0-A6E2823AF7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17722-D3E4-47A8-B02D-65348FE2264B}" type="datetime1">
              <a:rPr lang="ru-RU" smtClean="0"/>
              <a:t>07.10.2022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C2ED796-C4FF-405C-9C1F-2E71918B2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Равнобедренный треугольник 17">
            <a:extLst>
              <a:ext uri="{FF2B5EF4-FFF2-40B4-BE49-F238E27FC236}">
                <a16:creationId xmlns:a16="http://schemas.microsoft.com/office/drawing/2014/main" id="{61AF167B-B1E0-4164-B77D-091D21BB8D58}"/>
              </a:ext>
            </a:extLst>
          </p:cNvPr>
          <p:cNvSpPr/>
          <p:nvPr userDrawn="1"/>
        </p:nvSpPr>
        <p:spPr>
          <a:xfrm rot="10800000">
            <a:off x="0" y="-30905"/>
            <a:ext cx="3858375" cy="1444423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  <a:gd name="connsiteX0" fmla="*/ 0 w 1593714"/>
              <a:gd name="connsiteY0" fmla="*/ 558023 h 558023"/>
              <a:gd name="connsiteX1" fmla="*/ 1593714 w 1593714"/>
              <a:gd name="connsiteY1" fmla="*/ 34493 h 558023"/>
              <a:gd name="connsiteX2" fmla="*/ 1550020 w 1593714"/>
              <a:gd name="connsiteY2" fmla="*/ 468422 h 558023"/>
              <a:gd name="connsiteX3" fmla="*/ 0 w 1593714"/>
              <a:gd name="connsiteY3" fmla="*/ 558023 h 558023"/>
              <a:gd name="connsiteX0" fmla="*/ 0 w 1555831"/>
              <a:gd name="connsiteY0" fmla="*/ 572156 h 572156"/>
              <a:gd name="connsiteX1" fmla="*/ 1555831 w 1555831"/>
              <a:gd name="connsiteY1" fmla="*/ 31407 h 572156"/>
              <a:gd name="connsiteX2" fmla="*/ 1550020 w 1555831"/>
              <a:gd name="connsiteY2" fmla="*/ 482555 h 572156"/>
              <a:gd name="connsiteX3" fmla="*/ 0 w 1555831"/>
              <a:gd name="connsiteY3" fmla="*/ 572156 h 572156"/>
              <a:gd name="connsiteX0" fmla="*/ 0 w 1473177"/>
              <a:gd name="connsiteY0" fmla="*/ 505125 h 505125"/>
              <a:gd name="connsiteX1" fmla="*/ 1473177 w 1473177"/>
              <a:gd name="connsiteY1" fmla="*/ 50474 h 505125"/>
              <a:gd name="connsiteX2" fmla="*/ 1467366 w 1473177"/>
              <a:gd name="connsiteY2" fmla="*/ 501622 h 505125"/>
              <a:gd name="connsiteX3" fmla="*/ 0 w 1473177"/>
              <a:gd name="connsiteY3" fmla="*/ 505125 h 505125"/>
              <a:gd name="connsiteX0" fmla="*/ 0 w 1473177"/>
              <a:gd name="connsiteY0" fmla="*/ 488321 h 488321"/>
              <a:gd name="connsiteX1" fmla="*/ 1473177 w 1473177"/>
              <a:gd name="connsiteY1" fmla="*/ 33670 h 488321"/>
              <a:gd name="connsiteX2" fmla="*/ 1467366 w 1473177"/>
              <a:gd name="connsiteY2" fmla="*/ 484818 h 488321"/>
              <a:gd name="connsiteX3" fmla="*/ 0 w 1473177"/>
              <a:gd name="connsiteY3" fmla="*/ 488321 h 488321"/>
              <a:gd name="connsiteX0" fmla="*/ 0 w 1307869"/>
              <a:gd name="connsiteY0" fmla="*/ 482784 h 486169"/>
              <a:gd name="connsiteX1" fmla="*/ 1307869 w 1307869"/>
              <a:gd name="connsiteY1" fmla="*/ 35021 h 486169"/>
              <a:gd name="connsiteX2" fmla="*/ 1302058 w 1307869"/>
              <a:gd name="connsiteY2" fmla="*/ 486169 h 486169"/>
              <a:gd name="connsiteX3" fmla="*/ 0 w 1307869"/>
              <a:gd name="connsiteY3" fmla="*/ 482784 h 486169"/>
              <a:gd name="connsiteX0" fmla="*/ 0 w 1307869"/>
              <a:gd name="connsiteY0" fmla="*/ 482784 h 482784"/>
              <a:gd name="connsiteX1" fmla="*/ 1307869 w 1307869"/>
              <a:gd name="connsiteY1" fmla="*/ 35021 h 482784"/>
              <a:gd name="connsiteX2" fmla="*/ 1253843 w 1307869"/>
              <a:gd name="connsiteY2" fmla="*/ 420735 h 482784"/>
              <a:gd name="connsiteX3" fmla="*/ 0 w 1307869"/>
              <a:gd name="connsiteY3" fmla="*/ 482784 h 482784"/>
              <a:gd name="connsiteX0" fmla="*/ 0 w 1307869"/>
              <a:gd name="connsiteY0" fmla="*/ 482784 h 489614"/>
              <a:gd name="connsiteX1" fmla="*/ 1307869 w 1307869"/>
              <a:gd name="connsiteY1" fmla="*/ 35021 h 489614"/>
              <a:gd name="connsiteX2" fmla="*/ 1305502 w 1307869"/>
              <a:gd name="connsiteY2" fmla="*/ 489614 h 489614"/>
              <a:gd name="connsiteX3" fmla="*/ 0 w 1307869"/>
              <a:gd name="connsiteY3" fmla="*/ 482784 h 48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869" h="489614">
                <a:moveTo>
                  <a:pt x="0" y="482784"/>
                </a:moveTo>
                <a:cubicBezTo>
                  <a:pt x="483719" y="-58461"/>
                  <a:pt x="864683" y="-31544"/>
                  <a:pt x="1307869" y="35021"/>
                </a:cubicBezTo>
                <a:lnTo>
                  <a:pt x="1305502" y="489614"/>
                </a:lnTo>
                <a:lnTo>
                  <a:pt x="0" y="482784"/>
                </a:lnTo>
                <a:close/>
              </a:path>
            </a:pathLst>
          </a:custGeom>
          <a:solidFill>
            <a:schemeClr val="accent2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Равнобедренный треугольник 17">
            <a:extLst>
              <a:ext uri="{FF2B5EF4-FFF2-40B4-BE49-F238E27FC236}">
                <a16:creationId xmlns:a16="http://schemas.microsoft.com/office/drawing/2014/main" id="{BB06AB1F-BFF0-44CD-A9C2-A569D4971AF4}"/>
              </a:ext>
            </a:extLst>
          </p:cNvPr>
          <p:cNvSpPr/>
          <p:nvPr userDrawn="1"/>
        </p:nvSpPr>
        <p:spPr>
          <a:xfrm>
            <a:off x="10029331" y="6110177"/>
            <a:ext cx="2173511" cy="757249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1679" h="558023">
                <a:moveTo>
                  <a:pt x="0" y="558023"/>
                </a:moveTo>
                <a:cubicBezTo>
                  <a:pt x="580149" y="-65876"/>
                  <a:pt x="1150528" y="-32072"/>
                  <a:pt x="1593714" y="34493"/>
                </a:cubicBezTo>
                <a:lnTo>
                  <a:pt x="1601679" y="551076"/>
                </a:lnTo>
                <a:lnTo>
                  <a:pt x="0" y="558023"/>
                </a:lnTo>
                <a:close/>
              </a:path>
            </a:pathLst>
          </a:custGeom>
          <a:gradFill>
            <a:gsLst>
              <a:gs pos="0">
                <a:srgbClr val="3998F5">
                  <a:alpha val="19000"/>
                </a:srgbClr>
              </a:gs>
              <a:gs pos="100000">
                <a:srgbClr val="2D7AF7">
                  <a:alpha val="39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17">
            <a:extLst>
              <a:ext uri="{FF2B5EF4-FFF2-40B4-BE49-F238E27FC236}">
                <a16:creationId xmlns:a16="http://schemas.microsoft.com/office/drawing/2014/main" id="{239C62CD-82EC-4592-8825-447CF1065DC3}"/>
              </a:ext>
            </a:extLst>
          </p:cNvPr>
          <p:cNvSpPr/>
          <p:nvPr userDrawn="1"/>
        </p:nvSpPr>
        <p:spPr>
          <a:xfrm>
            <a:off x="10521924" y="6201442"/>
            <a:ext cx="1674594" cy="656558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647983 h 647983"/>
              <a:gd name="connsiteX1" fmla="*/ 1646314 w 1671145"/>
              <a:gd name="connsiteY1" fmla="*/ 20252 h 647983"/>
              <a:gd name="connsiteX2" fmla="*/ 1671145 w 1671145"/>
              <a:gd name="connsiteY2" fmla="*/ 647983 h 647983"/>
              <a:gd name="connsiteX3" fmla="*/ 0 w 1671145"/>
              <a:gd name="connsiteY3" fmla="*/ 647983 h 647983"/>
              <a:gd name="connsiteX0" fmla="*/ 0 w 1674594"/>
              <a:gd name="connsiteY0" fmla="*/ 656558 h 656558"/>
              <a:gd name="connsiteX1" fmla="*/ 1674594 w 1674594"/>
              <a:gd name="connsiteY1" fmla="*/ 19400 h 656558"/>
              <a:gd name="connsiteX2" fmla="*/ 1671145 w 1674594"/>
              <a:gd name="connsiteY2" fmla="*/ 656558 h 656558"/>
              <a:gd name="connsiteX3" fmla="*/ 0 w 1674594"/>
              <a:gd name="connsiteY3" fmla="*/ 656558 h 6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594" h="656558">
                <a:moveTo>
                  <a:pt x="0" y="656558"/>
                </a:moveTo>
                <a:cubicBezTo>
                  <a:pt x="580149" y="32659"/>
                  <a:pt x="1231408" y="-47165"/>
                  <a:pt x="1674594" y="19400"/>
                </a:cubicBezTo>
                <a:cubicBezTo>
                  <a:pt x="1673444" y="231786"/>
                  <a:pt x="1672295" y="444172"/>
                  <a:pt x="1671145" y="656558"/>
                </a:cubicBezTo>
                <a:lnTo>
                  <a:pt x="0" y="656558"/>
                </a:lnTo>
                <a:close/>
              </a:path>
            </a:pathLst>
          </a:custGeom>
          <a:gradFill>
            <a:gsLst>
              <a:gs pos="0">
                <a:srgbClr val="4565D4"/>
              </a:gs>
              <a:gs pos="100000">
                <a:srgbClr val="1C3297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dirty="0"/>
          </a:p>
        </p:txBody>
      </p:sp>
      <p:pic>
        <p:nvPicPr>
          <p:cNvPr id="9" name="Рисунок 8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5516FAD0-4558-4E29-90ED-BFB93E6F7C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5" y="365123"/>
            <a:ext cx="2399858" cy="365125"/>
          </a:xfrm>
          <a:prstGeom prst="rect">
            <a:avLst/>
          </a:prstGeom>
        </p:spPr>
      </p:pic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910E1CD-7DBE-40A7-A842-D3A5D1222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477356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B2C0861-B75C-44EF-8A70-0B77D61CE0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27AA1E-D776-4F8F-BE3F-F4719BF51F81}" type="datetime1">
              <a:rPr lang="ru-RU" smtClean="0"/>
              <a:t>07.10.2022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E608F42-1959-451F-A202-27B3BF45D6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23C6C4-F068-4606-A8F7-3A647737E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9BF2-7E07-4A78-BF94-0B1EDD452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28300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483248-0501-49A2-B580-930498882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189A007-E93E-4932-A222-49A7D7FDDE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0E7306A-0EE7-4226-AFB2-A19FED7DF4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FB882D1-E47F-4C31-953E-DBF2153122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815DD-D196-4646-86BC-8F35D90A9231}" type="datetime1">
              <a:rPr lang="ru-RU" smtClean="0"/>
              <a:t>07.10.2022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315D7EA-3CF8-49D8-B45A-FF89FA7AEE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82D1903-959F-4325-A053-46FB328E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9BF2-7E07-4A78-BF94-0B1EDD452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30615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925748-1E0F-4C7C-9C05-A70B6C8C4F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F56A8EE-C59C-4E23-94E7-7CD82C9055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585DBBC-011D-4FBA-8BB0-B9B27C6646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584A78-EFFA-420D-AEB3-EC423B76E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782BF8-070A-4E06-A696-759979C1A05A}" type="datetime1">
              <a:rPr lang="ru-RU" smtClean="0"/>
              <a:t>07.10.2022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FEA4674-1570-438F-A108-8E157C15C3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8A38D0-9CC2-40E2-94CA-437C9CE34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9BF2-7E07-4A78-BF94-0B1EDD452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59365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CA812DC-D03D-46C6-802B-F85CCA1E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D8172F5-F3B5-45A9-AD80-348CE73567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704B0F-5EC2-4C53-A36E-114154406A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D71636-5B67-4371-8B53-F21F63C315BB}" type="datetime1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CADEDF-5321-47E4-9862-8F36A85BCC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4B7D70-72CF-4F14-BE0E-E86CC8A65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9BF2-7E07-4A78-BF94-0B1EDD452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76697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Вертикальный заголовок и текст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559E9378-4E6B-495C-A7F1-4128F6B135FB}"/>
              </a:ext>
            </a:extLst>
          </p:cNvPr>
          <p:cNvSpPr/>
          <p:nvPr userDrawn="1"/>
        </p:nvSpPr>
        <p:spPr>
          <a:xfrm>
            <a:off x="0" y="0"/>
            <a:ext cx="12192000" cy="6869987"/>
          </a:xfrm>
          <a:prstGeom prst="rect">
            <a:avLst/>
          </a:prstGeom>
          <a:gradFill>
            <a:gsLst>
              <a:gs pos="0">
                <a:srgbClr val="4565D4">
                  <a:alpha val="91000"/>
                </a:srgbClr>
              </a:gs>
              <a:gs pos="100000">
                <a:srgbClr val="1C3297">
                  <a:alpha val="90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960A6C8-0651-4B16-B53D-8833FDEF161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165"/>
          <a:stretch/>
        </p:blipFill>
        <p:spPr>
          <a:xfrm>
            <a:off x="6880065" y="1662673"/>
            <a:ext cx="5311935" cy="389841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A98C2E0-B7BC-4D0B-BF7A-7AF1A9FC6E9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57637" y="1662673"/>
            <a:ext cx="2980963" cy="393789"/>
          </a:xfrm>
          <a:prstGeom prst="rect">
            <a:avLst/>
          </a:prstGeom>
        </p:spPr>
      </p:pic>
      <p:sp>
        <p:nvSpPr>
          <p:cNvPr id="29" name="Текст 28">
            <a:extLst>
              <a:ext uri="{FF2B5EF4-FFF2-40B4-BE49-F238E27FC236}">
                <a16:creationId xmlns:a16="http://schemas.microsoft.com/office/drawing/2014/main" id="{D9B3C360-73A7-4FE1-8721-1907136BB71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86251" y="2658736"/>
            <a:ext cx="6707188" cy="2039766"/>
          </a:xfrm>
          <a:noFill/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ru-RU" dirty="0"/>
              <a:t>Спасибо за 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91793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авнобедренный треугольник 17">
            <a:extLst>
              <a:ext uri="{FF2B5EF4-FFF2-40B4-BE49-F238E27FC236}">
                <a16:creationId xmlns:a16="http://schemas.microsoft.com/office/drawing/2014/main" id="{62B50212-61B5-4A64-9B38-450AAD4BFCDB}"/>
              </a:ext>
            </a:extLst>
          </p:cNvPr>
          <p:cNvSpPr/>
          <p:nvPr userDrawn="1"/>
        </p:nvSpPr>
        <p:spPr>
          <a:xfrm rot="10800000">
            <a:off x="-50855" y="0"/>
            <a:ext cx="3858375" cy="1352087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  <a:gd name="connsiteX0" fmla="*/ 0 w 1593714"/>
              <a:gd name="connsiteY0" fmla="*/ 558023 h 558023"/>
              <a:gd name="connsiteX1" fmla="*/ 1593714 w 1593714"/>
              <a:gd name="connsiteY1" fmla="*/ 34493 h 558023"/>
              <a:gd name="connsiteX2" fmla="*/ 1550020 w 1593714"/>
              <a:gd name="connsiteY2" fmla="*/ 468422 h 558023"/>
              <a:gd name="connsiteX3" fmla="*/ 0 w 1593714"/>
              <a:gd name="connsiteY3" fmla="*/ 558023 h 558023"/>
              <a:gd name="connsiteX0" fmla="*/ 0 w 1555831"/>
              <a:gd name="connsiteY0" fmla="*/ 572156 h 572156"/>
              <a:gd name="connsiteX1" fmla="*/ 1555831 w 1555831"/>
              <a:gd name="connsiteY1" fmla="*/ 31407 h 572156"/>
              <a:gd name="connsiteX2" fmla="*/ 1550020 w 1555831"/>
              <a:gd name="connsiteY2" fmla="*/ 482555 h 572156"/>
              <a:gd name="connsiteX3" fmla="*/ 0 w 1555831"/>
              <a:gd name="connsiteY3" fmla="*/ 572156 h 572156"/>
              <a:gd name="connsiteX0" fmla="*/ 0 w 1473177"/>
              <a:gd name="connsiteY0" fmla="*/ 505125 h 505125"/>
              <a:gd name="connsiteX1" fmla="*/ 1473177 w 1473177"/>
              <a:gd name="connsiteY1" fmla="*/ 50474 h 505125"/>
              <a:gd name="connsiteX2" fmla="*/ 1467366 w 1473177"/>
              <a:gd name="connsiteY2" fmla="*/ 501622 h 505125"/>
              <a:gd name="connsiteX3" fmla="*/ 0 w 1473177"/>
              <a:gd name="connsiteY3" fmla="*/ 505125 h 505125"/>
              <a:gd name="connsiteX0" fmla="*/ 0 w 1473177"/>
              <a:gd name="connsiteY0" fmla="*/ 488321 h 488321"/>
              <a:gd name="connsiteX1" fmla="*/ 1473177 w 1473177"/>
              <a:gd name="connsiteY1" fmla="*/ 33670 h 488321"/>
              <a:gd name="connsiteX2" fmla="*/ 1467366 w 1473177"/>
              <a:gd name="connsiteY2" fmla="*/ 484818 h 488321"/>
              <a:gd name="connsiteX3" fmla="*/ 0 w 1473177"/>
              <a:gd name="connsiteY3" fmla="*/ 488321 h 488321"/>
              <a:gd name="connsiteX0" fmla="*/ 0 w 1307869"/>
              <a:gd name="connsiteY0" fmla="*/ 482784 h 486169"/>
              <a:gd name="connsiteX1" fmla="*/ 1307869 w 1307869"/>
              <a:gd name="connsiteY1" fmla="*/ 35021 h 486169"/>
              <a:gd name="connsiteX2" fmla="*/ 1302058 w 1307869"/>
              <a:gd name="connsiteY2" fmla="*/ 486169 h 486169"/>
              <a:gd name="connsiteX3" fmla="*/ 0 w 1307869"/>
              <a:gd name="connsiteY3" fmla="*/ 482784 h 486169"/>
              <a:gd name="connsiteX0" fmla="*/ 0 w 1307869"/>
              <a:gd name="connsiteY0" fmla="*/ 482784 h 482784"/>
              <a:gd name="connsiteX1" fmla="*/ 1307869 w 1307869"/>
              <a:gd name="connsiteY1" fmla="*/ 35021 h 482784"/>
              <a:gd name="connsiteX2" fmla="*/ 1253843 w 1307869"/>
              <a:gd name="connsiteY2" fmla="*/ 420735 h 482784"/>
              <a:gd name="connsiteX3" fmla="*/ 0 w 1307869"/>
              <a:gd name="connsiteY3" fmla="*/ 482784 h 482784"/>
              <a:gd name="connsiteX0" fmla="*/ 0 w 1307869"/>
              <a:gd name="connsiteY0" fmla="*/ 482784 h 489614"/>
              <a:gd name="connsiteX1" fmla="*/ 1307869 w 1307869"/>
              <a:gd name="connsiteY1" fmla="*/ 35021 h 489614"/>
              <a:gd name="connsiteX2" fmla="*/ 1305502 w 1307869"/>
              <a:gd name="connsiteY2" fmla="*/ 489614 h 489614"/>
              <a:gd name="connsiteX3" fmla="*/ 0 w 1307869"/>
              <a:gd name="connsiteY3" fmla="*/ 482784 h 489614"/>
              <a:gd name="connsiteX0" fmla="*/ 0 w 1307869"/>
              <a:gd name="connsiteY0" fmla="*/ 451485 h 458315"/>
              <a:gd name="connsiteX1" fmla="*/ 1307869 w 1307869"/>
              <a:gd name="connsiteY1" fmla="*/ 3722 h 458315"/>
              <a:gd name="connsiteX2" fmla="*/ 1305502 w 1307869"/>
              <a:gd name="connsiteY2" fmla="*/ 458315 h 458315"/>
              <a:gd name="connsiteX3" fmla="*/ 0 w 1307869"/>
              <a:gd name="connsiteY3" fmla="*/ 451485 h 45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869" h="458315">
                <a:moveTo>
                  <a:pt x="0" y="451485"/>
                </a:moveTo>
                <a:cubicBezTo>
                  <a:pt x="483719" y="-89760"/>
                  <a:pt x="833688" y="9479"/>
                  <a:pt x="1307869" y="3722"/>
                </a:cubicBezTo>
                <a:lnTo>
                  <a:pt x="1305502" y="458315"/>
                </a:lnTo>
                <a:lnTo>
                  <a:pt x="0" y="451485"/>
                </a:lnTo>
                <a:close/>
              </a:path>
            </a:pathLst>
          </a:custGeom>
          <a:solidFill>
            <a:schemeClr val="accent2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9" name="Равнобедренный треугольник 17">
            <a:extLst>
              <a:ext uri="{FF2B5EF4-FFF2-40B4-BE49-F238E27FC236}">
                <a16:creationId xmlns:a16="http://schemas.microsoft.com/office/drawing/2014/main" id="{3D709751-54C9-4DE7-8543-49D545FCF41A}"/>
              </a:ext>
            </a:extLst>
          </p:cNvPr>
          <p:cNvSpPr/>
          <p:nvPr userDrawn="1"/>
        </p:nvSpPr>
        <p:spPr>
          <a:xfrm>
            <a:off x="10024813" y="6110177"/>
            <a:ext cx="2173511" cy="757249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1679" h="558023">
                <a:moveTo>
                  <a:pt x="0" y="558023"/>
                </a:moveTo>
                <a:cubicBezTo>
                  <a:pt x="580149" y="-65876"/>
                  <a:pt x="1150528" y="-32072"/>
                  <a:pt x="1593714" y="34493"/>
                </a:cubicBezTo>
                <a:lnTo>
                  <a:pt x="1601679" y="551076"/>
                </a:lnTo>
                <a:lnTo>
                  <a:pt x="0" y="558023"/>
                </a:lnTo>
                <a:close/>
              </a:path>
            </a:pathLst>
          </a:custGeom>
          <a:gradFill>
            <a:gsLst>
              <a:gs pos="0">
                <a:srgbClr val="3998F5">
                  <a:alpha val="19000"/>
                </a:srgbClr>
              </a:gs>
              <a:gs pos="100000">
                <a:srgbClr val="2D7AF7">
                  <a:alpha val="39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4FF800FF-2719-4894-8828-55C774A431ED}"/>
              </a:ext>
            </a:extLst>
          </p:cNvPr>
          <p:cNvSpPr/>
          <p:nvPr userDrawn="1"/>
        </p:nvSpPr>
        <p:spPr>
          <a:xfrm>
            <a:off x="10517406" y="6201442"/>
            <a:ext cx="1674594" cy="656558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647983 h 647983"/>
              <a:gd name="connsiteX1" fmla="*/ 1646314 w 1671145"/>
              <a:gd name="connsiteY1" fmla="*/ 20252 h 647983"/>
              <a:gd name="connsiteX2" fmla="*/ 1671145 w 1671145"/>
              <a:gd name="connsiteY2" fmla="*/ 647983 h 647983"/>
              <a:gd name="connsiteX3" fmla="*/ 0 w 1671145"/>
              <a:gd name="connsiteY3" fmla="*/ 647983 h 647983"/>
              <a:gd name="connsiteX0" fmla="*/ 0 w 1674594"/>
              <a:gd name="connsiteY0" fmla="*/ 656558 h 656558"/>
              <a:gd name="connsiteX1" fmla="*/ 1674594 w 1674594"/>
              <a:gd name="connsiteY1" fmla="*/ 19400 h 656558"/>
              <a:gd name="connsiteX2" fmla="*/ 1671145 w 1674594"/>
              <a:gd name="connsiteY2" fmla="*/ 656558 h 656558"/>
              <a:gd name="connsiteX3" fmla="*/ 0 w 1674594"/>
              <a:gd name="connsiteY3" fmla="*/ 656558 h 6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594" h="656558">
                <a:moveTo>
                  <a:pt x="0" y="656558"/>
                </a:moveTo>
                <a:cubicBezTo>
                  <a:pt x="580149" y="32659"/>
                  <a:pt x="1231408" y="-47165"/>
                  <a:pt x="1674594" y="19400"/>
                </a:cubicBezTo>
                <a:cubicBezTo>
                  <a:pt x="1673444" y="231786"/>
                  <a:pt x="1672295" y="444172"/>
                  <a:pt x="1671145" y="656558"/>
                </a:cubicBezTo>
                <a:lnTo>
                  <a:pt x="0" y="656558"/>
                </a:lnTo>
                <a:close/>
              </a:path>
            </a:pathLst>
          </a:custGeom>
          <a:gradFill>
            <a:gsLst>
              <a:gs pos="0">
                <a:srgbClr val="4565D4"/>
              </a:gs>
              <a:gs pos="100000">
                <a:srgbClr val="1C3297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A0AAF-47E2-48E6-88F1-B90FE146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24" y="342899"/>
            <a:ext cx="10515600" cy="409575"/>
          </a:xfrm>
        </p:spPr>
        <p:txBody>
          <a:bodyPr>
            <a:noAutofit/>
          </a:bodyPr>
          <a:lstStyle>
            <a:lvl1pPr>
              <a:defRPr sz="2800">
                <a:solidFill>
                  <a:srgbClr val="243CA3"/>
                </a:solidFill>
                <a:latin typeface="+mj-lt"/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AF1007-EBE6-4F5B-92D3-C61541E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2A7AE6-13C3-48D1-A884-7BA0C5F8D64F}" type="datetime1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4BE25-F821-436B-8B7C-48046178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AEA60B-8821-40ED-A89B-427C0E66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77108" y="6333331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100" name="Рисунок 99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ADBE1002-78DF-4E04-AF43-B42293312C7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5" y="365123"/>
            <a:ext cx="2399858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92812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Равнобедренный треугольник 17">
            <a:extLst>
              <a:ext uri="{FF2B5EF4-FFF2-40B4-BE49-F238E27FC236}">
                <a16:creationId xmlns:a16="http://schemas.microsoft.com/office/drawing/2014/main" id="{62B50212-61B5-4A64-9B38-450AAD4BFCDB}"/>
              </a:ext>
            </a:extLst>
          </p:cNvPr>
          <p:cNvSpPr/>
          <p:nvPr userDrawn="1"/>
        </p:nvSpPr>
        <p:spPr>
          <a:xfrm rot="10800000">
            <a:off x="0" y="-30905"/>
            <a:ext cx="3858375" cy="1444423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  <a:gd name="connsiteX0" fmla="*/ 0 w 1593714"/>
              <a:gd name="connsiteY0" fmla="*/ 558023 h 558023"/>
              <a:gd name="connsiteX1" fmla="*/ 1593714 w 1593714"/>
              <a:gd name="connsiteY1" fmla="*/ 34493 h 558023"/>
              <a:gd name="connsiteX2" fmla="*/ 1550020 w 1593714"/>
              <a:gd name="connsiteY2" fmla="*/ 468422 h 558023"/>
              <a:gd name="connsiteX3" fmla="*/ 0 w 1593714"/>
              <a:gd name="connsiteY3" fmla="*/ 558023 h 558023"/>
              <a:gd name="connsiteX0" fmla="*/ 0 w 1555831"/>
              <a:gd name="connsiteY0" fmla="*/ 572156 h 572156"/>
              <a:gd name="connsiteX1" fmla="*/ 1555831 w 1555831"/>
              <a:gd name="connsiteY1" fmla="*/ 31407 h 572156"/>
              <a:gd name="connsiteX2" fmla="*/ 1550020 w 1555831"/>
              <a:gd name="connsiteY2" fmla="*/ 482555 h 572156"/>
              <a:gd name="connsiteX3" fmla="*/ 0 w 1555831"/>
              <a:gd name="connsiteY3" fmla="*/ 572156 h 572156"/>
              <a:gd name="connsiteX0" fmla="*/ 0 w 1473177"/>
              <a:gd name="connsiteY0" fmla="*/ 505125 h 505125"/>
              <a:gd name="connsiteX1" fmla="*/ 1473177 w 1473177"/>
              <a:gd name="connsiteY1" fmla="*/ 50474 h 505125"/>
              <a:gd name="connsiteX2" fmla="*/ 1467366 w 1473177"/>
              <a:gd name="connsiteY2" fmla="*/ 501622 h 505125"/>
              <a:gd name="connsiteX3" fmla="*/ 0 w 1473177"/>
              <a:gd name="connsiteY3" fmla="*/ 505125 h 505125"/>
              <a:gd name="connsiteX0" fmla="*/ 0 w 1473177"/>
              <a:gd name="connsiteY0" fmla="*/ 488321 h 488321"/>
              <a:gd name="connsiteX1" fmla="*/ 1473177 w 1473177"/>
              <a:gd name="connsiteY1" fmla="*/ 33670 h 488321"/>
              <a:gd name="connsiteX2" fmla="*/ 1467366 w 1473177"/>
              <a:gd name="connsiteY2" fmla="*/ 484818 h 488321"/>
              <a:gd name="connsiteX3" fmla="*/ 0 w 1473177"/>
              <a:gd name="connsiteY3" fmla="*/ 488321 h 488321"/>
              <a:gd name="connsiteX0" fmla="*/ 0 w 1307869"/>
              <a:gd name="connsiteY0" fmla="*/ 482784 h 486169"/>
              <a:gd name="connsiteX1" fmla="*/ 1307869 w 1307869"/>
              <a:gd name="connsiteY1" fmla="*/ 35021 h 486169"/>
              <a:gd name="connsiteX2" fmla="*/ 1302058 w 1307869"/>
              <a:gd name="connsiteY2" fmla="*/ 486169 h 486169"/>
              <a:gd name="connsiteX3" fmla="*/ 0 w 1307869"/>
              <a:gd name="connsiteY3" fmla="*/ 482784 h 486169"/>
              <a:gd name="connsiteX0" fmla="*/ 0 w 1307869"/>
              <a:gd name="connsiteY0" fmla="*/ 482784 h 482784"/>
              <a:gd name="connsiteX1" fmla="*/ 1307869 w 1307869"/>
              <a:gd name="connsiteY1" fmla="*/ 35021 h 482784"/>
              <a:gd name="connsiteX2" fmla="*/ 1253843 w 1307869"/>
              <a:gd name="connsiteY2" fmla="*/ 420735 h 482784"/>
              <a:gd name="connsiteX3" fmla="*/ 0 w 1307869"/>
              <a:gd name="connsiteY3" fmla="*/ 482784 h 482784"/>
              <a:gd name="connsiteX0" fmla="*/ 0 w 1307869"/>
              <a:gd name="connsiteY0" fmla="*/ 482784 h 489614"/>
              <a:gd name="connsiteX1" fmla="*/ 1307869 w 1307869"/>
              <a:gd name="connsiteY1" fmla="*/ 35021 h 489614"/>
              <a:gd name="connsiteX2" fmla="*/ 1305502 w 1307869"/>
              <a:gd name="connsiteY2" fmla="*/ 489614 h 489614"/>
              <a:gd name="connsiteX3" fmla="*/ 0 w 1307869"/>
              <a:gd name="connsiteY3" fmla="*/ 482784 h 48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869" h="489614">
                <a:moveTo>
                  <a:pt x="0" y="482784"/>
                </a:moveTo>
                <a:cubicBezTo>
                  <a:pt x="483719" y="-58461"/>
                  <a:pt x="864683" y="-31544"/>
                  <a:pt x="1307869" y="35021"/>
                </a:cubicBezTo>
                <a:lnTo>
                  <a:pt x="1305502" y="489614"/>
                </a:lnTo>
                <a:lnTo>
                  <a:pt x="0" y="482784"/>
                </a:lnTo>
                <a:close/>
              </a:path>
            </a:pathLst>
          </a:custGeom>
          <a:solidFill>
            <a:schemeClr val="accent2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7">
            <a:extLst>
              <a:ext uri="{FF2B5EF4-FFF2-40B4-BE49-F238E27FC236}">
                <a16:creationId xmlns:a16="http://schemas.microsoft.com/office/drawing/2014/main" id="{3D709751-54C9-4DE7-8543-49D545FCF41A}"/>
              </a:ext>
            </a:extLst>
          </p:cNvPr>
          <p:cNvSpPr/>
          <p:nvPr userDrawn="1"/>
        </p:nvSpPr>
        <p:spPr>
          <a:xfrm>
            <a:off x="10029331" y="6110177"/>
            <a:ext cx="2173511" cy="757249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1679" h="558023">
                <a:moveTo>
                  <a:pt x="0" y="558023"/>
                </a:moveTo>
                <a:cubicBezTo>
                  <a:pt x="580149" y="-65876"/>
                  <a:pt x="1150528" y="-32072"/>
                  <a:pt x="1593714" y="34493"/>
                </a:cubicBezTo>
                <a:lnTo>
                  <a:pt x="1601679" y="551076"/>
                </a:lnTo>
                <a:lnTo>
                  <a:pt x="0" y="558023"/>
                </a:lnTo>
                <a:close/>
              </a:path>
            </a:pathLst>
          </a:custGeom>
          <a:gradFill>
            <a:gsLst>
              <a:gs pos="0">
                <a:srgbClr val="3998F5">
                  <a:alpha val="19000"/>
                </a:srgbClr>
              </a:gs>
              <a:gs pos="100000">
                <a:srgbClr val="2D7AF7">
                  <a:alpha val="39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4FF800FF-2719-4894-8828-55C774A431ED}"/>
              </a:ext>
            </a:extLst>
          </p:cNvPr>
          <p:cNvSpPr/>
          <p:nvPr userDrawn="1"/>
        </p:nvSpPr>
        <p:spPr>
          <a:xfrm>
            <a:off x="10521924" y="6201442"/>
            <a:ext cx="1674594" cy="656558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647983 h 647983"/>
              <a:gd name="connsiteX1" fmla="*/ 1646314 w 1671145"/>
              <a:gd name="connsiteY1" fmla="*/ 20252 h 647983"/>
              <a:gd name="connsiteX2" fmla="*/ 1671145 w 1671145"/>
              <a:gd name="connsiteY2" fmla="*/ 647983 h 647983"/>
              <a:gd name="connsiteX3" fmla="*/ 0 w 1671145"/>
              <a:gd name="connsiteY3" fmla="*/ 647983 h 647983"/>
              <a:gd name="connsiteX0" fmla="*/ 0 w 1674594"/>
              <a:gd name="connsiteY0" fmla="*/ 656558 h 656558"/>
              <a:gd name="connsiteX1" fmla="*/ 1674594 w 1674594"/>
              <a:gd name="connsiteY1" fmla="*/ 19400 h 656558"/>
              <a:gd name="connsiteX2" fmla="*/ 1671145 w 1674594"/>
              <a:gd name="connsiteY2" fmla="*/ 656558 h 656558"/>
              <a:gd name="connsiteX3" fmla="*/ 0 w 1674594"/>
              <a:gd name="connsiteY3" fmla="*/ 656558 h 6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594" h="656558">
                <a:moveTo>
                  <a:pt x="0" y="656558"/>
                </a:moveTo>
                <a:cubicBezTo>
                  <a:pt x="580149" y="32659"/>
                  <a:pt x="1231408" y="-47165"/>
                  <a:pt x="1674594" y="19400"/>
                </a:cubicBezTo>
                <a:cubicBezTo>
                  <a:pt x="1673444" y="231786"/>
                  <a:pt x="1672295" y="444172"/>
                  <a:pt x="1671145" y="656558"/>
                </a:cubicBezTo>
                <a:lnTo>
                  <a:pt x="0" y="656558"/>
                </a:lnTo>
                <a:close/>
              </a:path>
            </a:pathLst>
          </a:custGeom>
          <a:gradFill>
            <a:gsLst>
              <a:gs pos="0">
                <a:srgbClr val="4565D4"/>
              </a:gs>
              <a:gs pos="100000">
                <a:srgbClr val="1C3297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7A0AAF-47E2-48E6-88F1-B90FE146BD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24" y="342899"/>
            <a:ext cx="10515600" cy="40957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 sz="2800" dirty="0">
                <a:solidFill>
                  <a:schemeClr val="accent1"/>
                </a:solidFill>
              </a:defRPr>
            </a:lvl1pPr>
          </a:lstStyle>
          <a:p>
            <a:pPr lvl="0"/>
            <a:r>
              <a:rPr lang="ru-RU" dirty="0"/>
              <a:t>Образец заголовка</a:t>
            </a:r>
          </a:p>
        </p:txBody>
      </p:sp>
      <p:pic>
        <p:nvPicPr>
          <p:cNvPr id="8" name="Рисунок 7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6B187A1F-5B43-4B27-A357-3E01F66872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5" y="365123"/>
            <a:ext cx="2399858" cy="365125"/>
          </a:xfrm>
          <a:prstGeom prst="rect">
            <a:avLst/>
          </a:prstGeom>
        </p:spPr>
      </p:pic>
      <p:sp>
        <p:nvSpPr>
          <p:cNvPr id="117" name="Текст 2">
            <a:extLst>
              <a:ext uri="{FF2B5EF4-FFF2-40B4-BE49-F238E27FC236}">
                <a16:creationId xmlns:a16="http://schemas.microsoft.com/office/drawing/2014/main" id="{4FDC4D9A-8E68-4330-ACAB-D6120D6429D2}"/>
              </a:ext>
            </a:extLst>
          </p:cNvPr>
          <p:cNvSpPr>
            <a:spLocks noGrp="1"/>
          </p:cNvSpPr>
          <p:nvPr>
            <p:ph type="body" idx="14"/>
          </p:nvPr>
        </p:nvSpPr>
        <p:spPr>
          <a:xfrm>
            <a:off x="804408" y="4610224"/>
            <a:ext cx="3321934" cy="15001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8" name="Текст 2">
            <a:extLst>
              <a:ext uri="{FF2B5EF4-FFF2-40B4-BE49-F238E27FC236}">
                <a16:creationId xmlns:a16="http://schemas.microsoft.com/office/drawing/2014/main" id="{548B5159-C341-4D94-838F-8D047EA5978D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804408" y="4039215"/>
            <a:ext cx="3321934" cy="4095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00" name="Рисунок 4">
            <a:extLst>
              <a:ext uri="{FF2B5EF4-FFF2-40B4-BE49-F238E27FC236}">
                <a16:creationId xmlns:a16="http://schemas.microsoft.com/office/drawing/2014/main" id="{F1EE8D6A-BDB1-4CFC-ABCC-1F79EB3DFA5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1220556" y="1425217"/>
            <a:ext cx="2489638" cy="2489638"/>
          </a:xfrm>
          <a:prstGeom prst="ellipse">
            <a:avLst/>
          </a:prstGeom>
          <a:ln w="34925">
            <a:gradFill>
              <a:gsLst>
                <a:gs pos="0">
                  <a:schemeClr val="accent1"/>
                </a:gs>
                <a:gs pos="100000">
                  <a:srgbClr val="3998F5"/>
                </a:gs>
              </a:gsLst>
              <a:lin ang="9600000" scaled="0"/>
            </a:gra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101" name="Рисунок 5">
            <a:extLst>
              <a:ext uri="{FF2B5EF4-FFF2-40B4-BE49-F238E27FC236}">
                <a16:creationId xmlns:a16="http://schemas.microsoft.com/office/drawing/2014/main" id="{B677AA27-512D-48F3-B75D-CEB917F4A124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895605" y="1425217"/>
            <a:ext cx="2489638" cy="2489638"/>
          </a:xfrm>
          <a:prstGeom prst="ellipse">
            <a:avLst/>
          </a:prstGeom>
          <a:ln w="34925">
            <a:gradFill>
              <a:gsLst>
                <a:gs pos="0">
                  <a:schemeClr val="accent1"/>
                </a:gs>
                <a:gs pos="100000">
                  <a:srgbClr val="3998F5"/>
                </a:gs>
              </a:gsLst>
              <a:lin ang="9600000" scaled="0"/>
            </a:gradFill>
          </a:ln>
        </p:spPr>
      </p:sp>
      <p:sp>
        <p:nvSpPr>
          <p:cNvPr id="102" name="Рисунок 6">
            <a:extLst>
              <a:ext uri="{FF2B5EF4-FFF2-40B4-BE49-F238E27FC236}">
                <a16:creationId xmlns:a16="http://schemas.microsoft.com/office/drawing/2014/main" id="{85E67935-3028-4D27-B40F-876663156CEE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470816" y="1438363"/>
            <a:ext cx="2489638" cy="2489638"/>
          </a:xfrm>
          <a:prstGeom prst="ellipse">
            <a:avLst/>
          </a:prstGeom>
          <a:ln w="34925">
            <a:gradFill>
              <a:gsLst>
                <a:gs pos="0">
                  <a:schemeClr val="accent1"/>
                </a:gs>
                <a:gs pos="100000">
                  <a:srgbClr val="3998F5"/>
                </a:gs>
              </a:gsLst>
              <a:lin ang="9600000" scaled="0"/>
            </a:gradFill>
          </a:ln>
        </p:spPr>
        <p:txBody>
          <a:bodyPr/>
          <a:lstStyle/>
          <a:p>
            <a:endParaRPr lang="ru-RU" dirty="0"/>
          </a:p>
        </p:txBody>
      </p:sp>
      <p:sp>
        <p:nvSpPr>
          <p:cNvPr id="105" name="Текст 2">
            <a:extLst>
              <a:ext uri="{FF2B5EF4-FFF2-40B4-BE49-F238E27FC236}">
                <a16:creationId xmlns:a16="http://schemas.microsoft.com/office/drawing/2014/main" id="{F2EFDDDF-80C0-4A6E-AE9A-8AF57380ADD2}"/>
              </a:ext>
            </a:extLst>
          </p:cNvPr>
          <p:cNvSpPr>
            <a:spLocks noGrp="1"/>
          </p:cNvSpPr>
          <p:nvPr>
            <p:ph type="body" idx="19"/>
          </p:nvPr>
        </p:nvSpPr>
        <p:spPr>
          <a:xfrm>
            <a:off x="4435033" y="4609990"/>
            <a:ext cx="3321934" cy="15001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6" name="Текст 2">
            <a:extLst>
              <a:ext uri="{FF2B5EF4-FFF2-40B4-BE49-F238E27FC236}">
                <a16:creationId xmlns:a16="http://schemas.microsoft.com/office/drawing/2014/main" id="{546B34F7-42C2-41F0-9709-54CCD830E543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4435033" y="4039215"/>
            <a:ext cx="3321934" cy="4095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07" name="Текст 2">
            <a:extLst>
              <a:ext uri="{FF2B5EF4-FFF2-40B4-BE49-F238E27FC236}">
                <a16:creationId xmlns:a16="http://schemas.microsoft.com/office/drawing/2014/main" id="{202CE661-A7A2-4D84-A9DE-F433513362FE}"/>
              </a:ext>
            </a:extLst>
          </p:cNvPr>
          <p:cNvSpPr>
            <a:spLocks noGrp="1"/>
          </p:cNvSpPr>
          <p:nvPr>
            <p:ph type="body" idx="21"/>
          </p:nvPr>
        </p:nvSpPr>
        <p:spPr>
          <a:xfrm>
            <a:off x="8054668" y="4609990"/>
            <a:ext cx="3321934" cy="150018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0" name="Текст 2">
            <a:extLst>
              <a:ext uri="{FF2B5EF4-FFF2-40B4-BE49-F238E27FC236}">
                <a16:creationId xmlns:a16="http://schemas.microsoft.com/office/drawing/2014/main" id="{949BFE49-7AD4-4F75-B51D-CE62F9DAF7FB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8054668" y="4039215"/>
            <a:ext cx="3321934" cy="4095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0" name="Дата 9">
            <a:extLst>
              <a:ext uri="{FF2B5EF4-FFF2-40B4-BE49-F238E27FC236}">
                <a16:creationId xmlns:a16="http://schemas.microsoft.com/office/drawing/2014/main" id="{7B3912CB-2646-486B-91EA-E3A15BFFB48B}"/>
              </a:ext>
            </a:extLst>
          </p:cNvPr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fld id="{269073EC-9E8D-4A39-B6D6-91DA05FE604E}" type="datetime1">
              <a:rPr lang="ru-RU" smtClean="0"/>
              <a:t>07.10.2022</a:t>
            </a:fld>
            <a:endParaRPr lang="ru-RU"/>
          </a:p>
        </p:txBody>
      </p:sp>
      <p:sp>
        <p:nvSpPr>
          <p:cNvPr id="11" name="Нижний колонтитул 10">
            <a:extLst>
              <a:ext uri="{FF2B5EF4-FFF2-40B4-BE49-F238E27FC236}">
                <a16:creationId xmlns:a16="http://schemas.microsoft.com/office/drawing/2014/main" id="{021DB5C9-78F9-47F0-891A-84FC176D0A6A}"/>
              </a:ext>
            </a:extLst>
          </p:cNvPr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2" name="Номер слайда 11">
            <a:extLst>
              <a:ext uri="{FF2B5EF4-FFF2-40B4-BE49-F238E27FC236}">
                <a16:creationId xmlns:a16="http://schemas.microsoft.com/office/drawing/2014/main" id="{832C14AA-CFC7-4644-8CCC-7C6B3F23A6FF}"/>
              </a:ext>
            </a:extLst>
          </p:cNvPr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86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Полилиния: фигура 35">
            <a:extLst>
              <a:ext uri="{FF2B5EF4-FFF2-40B4-BE49-F238E27FC236}">
                <a16:creationId xmlns:a16="http://schemas.microsoft.com/office/drawing/2014/main" id="{E4ECF6AC-FAA0-49EC-B9DF-2190ED80F1BE}"/>
              </a:ext>
            </a:extLst>
          </p:cNvPr>
          <p:cNvSpPr/>
          <p:nvPr userDrawn="1"/>
        </p:nvSpPr>
        <p:spPr>
          <a:xfrm rot="5400000">
            <a:off x="-1056787" y="1033515"/>
            <a:ext cx="7889275" cy="5783925"/>
          </a:xfrm>
          <a:custGeom>
            <a:avLst/>
            <a:gdLst>
              <a:gd name="connsiteX0" fmla="*/ 3224905 w 7400665"/>
              <a:gd name="connsiteY0" fmla="*/ 0 h 5425707"/>
              <a:gd name="connsiteX1" fmla="*/ 7400665 w 7400665"/>
              <a:gd name="connsiteY1" fmla="*/ 4175760 h 5425707"/>
              <a:gd name="connsiteX2" fmla="*/ 7212931 w 7400665"/>
              <a:gd name="connsiteY2" fmla="*/ 5417504 h 5425707"/>
              <a:gd name="connsiteX3" fmla="*/ 7209929 w 7400665"/>
              <a:gd name="connsiteY3" fmla="*/ 5425707 h 5425707"/>
              <a:gd name="connsiteX4" fmla="*/ 0 w 7400665"/>
              <a:gd name="connsiteY4" fmla="*/ 5425707 h 5425707"/>
              <a:gd name="connsiteX5" fmla="*/ 0 w 7400665"/>
              <a:gd name="connsiteY5" fmla="*/ 1523180 h 5425707"/>
              <a:gd name="connsiteX6" fmla="*/ 2686 w 7400665"/>
              <a:gd name="connsiteY6" fmla="*/ 1519589 h 5425707"/>
              <a:gd name="connsiteX7" fmla="*/ 3224905 w 7400665"/>
              <a:gd name="connsiteY7" fmla="*/ 0 h 54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00665" h="5425707">
                <a:moveTo>
                  <a:pt x="3224905" y="0"/>
                </a:moveTo>
                <a:cubicBezTo>
                  <a:pt x="5531114" y="0"/>
                  <a:pt x="7400665" y="1869551"/>
                  <a:pt x="7400665" y="4175760"/>
                </a:cubicBezTo>
                <a:cubicBezTo>
                  <a:pt x="7400665" y="4608175"/>
                  <a:pt x="7334939" y="5025237"/>
                  <a:pt x="7212931" y="5417504"/>
                </a:cubicBezTo>
                <a:lnTo>
                  <a:pt x="7209929" y="5425707"/>
                </a:lnTo>
                <a:lnTo>
                  <a:pt x="0" y="5425707"/>
                </a:lnTo>
                <a:lnTo>
                  <a:pt x="0" y="1523180"/>
                </a:lnTo>
                <a:lnTo>
                  <a:pt x="2686" y="1519589"/>
                </a:lnTo>
                <a:cubicBezTo>
                  <a:pt x="768581" y="591538"/>
                  <a:pt x="1927663" y="0"/>
                  <a:pt x="3224905" y="0"/>
                </a:cubicBezTo>
                <a:close/>
              </a:path>
            </a:pathLst>
          </a:custGeom>
          <a:gradFill>
            <a:gsLst>
              <a:gs pos="0">
                <a:srgbClr val="3BB1F8">
                  <a:alpha val="15000"/>
                </a:srgbClr>
              </a:gs>
              <a:gs pos="100000">
                <a:srgbClr val="2469F9">
                  <a:alpha val="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35" name="Полилиния: фигура 34">
            <a:extLst>
              <a:ext uri="{FF2B5EF4-FFF2-40B4-BE49-F238E27FC236}">
                <a16:creationId xmlns:a16="http://schemas.microsoft.com/office/drawing/2014/main" id="{38719435-181F-4F76-9398-CABD49238B0D}"/>
              </a:ext>
            </a:extLst>
          </p:cNvPr>
          <p:cNvSpPr/>
          <p:nvPr userDrawn="1"/>
        </p:nvSpPr>
        <p:spPr>
          <a:xfrm rot="5400000">
            <a:off x="-987479" y="968318"/>
            <a:ext cx="7400665" cy="5425707"/>
          </a:xfrm>
          <a:custGeom>
            <a:avLst/>
            <a:gdLst>
              <a:gd name="connsiteX0" fmla="*/ 3224905 w 7400665"/>
              <a:gd name="connsiteY0" fmla="*/ 0 h 5425707"/>
              <a:gd name="connsiteX1" fmla="*/ 7400665 w 7400665"/>
              <a:gd name="connsiteY1" fmla="*/ 4175760 h 5425707"/>
              <a:gd name="connsiteX2" fmla="*/ 7212931 w 7400665"/>
              <a:gd name="connsiteY2" fmla="*/ 5417504 h 5425707"/>
              <a:gd name="connsiteX3" fmla="*/ 7209929 w 7400665"/>
              <a:gd name="connsiteY3" fmla="*/ 5425707 h 5425707"/>
              <a:gd name="connsiteX4" fmla="*/ 0 w 7400665"/>
              <a:gd name="connsiteY4" fmla="*/ 5425707 h 5425707"/>
              <a:gd name="connsiteX5" fmla="*/ 0 w 7400665"/>
              <a:gd name="connsiteY5" fmla="*/ 1523180 h 5425707"/>
              <a:gd name="connsiteX6" fmla="*/ 2686 w 7400665"/>
              <a:gd name="connsiteY6" fmla="*/ 1519589 h 5425707"/>
              <a:gd name="connsiteX7" fmla="*/ 3224905 w 7400665"/>
              <a:gd name="connsiteY7" fmla="*/ 0 h 54257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00665" h="5425707">
                <a:moveTo>
                  <a:pt x="3224905" y="0"/>
                </a:moveTo>
                <a:cubicBezTo>
                  <a:pt x="5531114" y="0"/>
                  <a:pt x="7400665" y="1869551"/>
                  <a:pt x="7400665" y="4175760"/>
                </a:cubicBezTo>
                <a:cubicBezTo>
                  <a:pt x="7400665" y="4608175"/>
                  <a:pt x="7334939" y="5025237"/>
                  <a:pt x="7212931" y="5417504"/>
                </a:cubicBezTo>
                <a:lnTo>
                  <a:pt x="7209929" y="5425707"/>
                </a:lnTo>
                <a:lnTo>
                  <a:pt x="0" y="5425707"/>
                </a:lnTo>
                <a:lnTo>
                  <a:pt x="0" y="1523180"/>
                </a:lnTo>
                <a:lnTo>
                  <a:pt x="2686" y="1519589"/>
                </a:lnTo>
                <a:cubicBezTo>
                  <a:pt x="768581" y="591538"/>
                  <a:pt x="1927663" y="0"/>
                  <a:pt x="3224905" y="0"/>
                </a:cubicBezTo>
                <a:close/>
              </a:path>
            </a:pathLst>
          </a:custGeom>
          <a:gradFill>
            <a:gsLst>
              <a:gs pos="0">
                <a:srgbClr val="4565D4"/>
              </a:gs>
              <a:gs pos="100000">
                <a:srgbClr val="1C3297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FAF1007-EBE6-4F5B-92D3-C61541E18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66FD74-4FFF-4A6F-A2CB-B21B49F94B6D}" type="datetime1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74BE25-F821-436B-8B7C-4804617889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AEA60B-8821-40ED-A89B-427C0E66CB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5345" y="6356350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8" name="Рисунок 7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6B187A1F-5B43-4B27-A357-3E01F66872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7016" y="365125"/>
            <a:ext cx="2399858" cy="365125"/>
          </a:xfrm>
          <a:prstGeom prst="rect">
            <a:avLst/>
          </a:prstGeom>
        </p:spPr>
      </p:pic>
      <p:pic>
        <p:nvPicPr>
          <p:cNvPr id="13" name="Рисунок 12" descr="Изображение выглядит как текст&#10;&#10;Автоматически созданное описание">
            <a:extLst>
              <a:ext uri="{FF2B5EF4-FFF2-40B4-BE49-F238E27FC236}">
                <a16:creationId xmlns:a16="http://schemas.microsoft.com/office/drawing/2014/main" id="{B9E8C71B-3ECA-447E-BD5F-8BEB1646C7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7460" y="997435"/>
            <a:ext cx="8838855" cy="5015965"/>
          </a:xfrm>
          <a:prstGeom prst="rect">
            <a:avLst/>
          </a:prstGeom>
        </p:spPr>
      </p:pic>
      <p:sp>
        <p:nvSpPr>
          <p:cNvPr id="14" name="Рисунок 13">
            <a:extLst>
              <a:ext uri="{FF2B5EF4-FFF2-40B4-BE49-F238E27FC236}">
                <a16:creationId xmlns:a16="http://schemas.microsoft.com/office/drawing/2014/main" id="{7A5500EF-DE70-410B-9852-316001B695B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1300322"/>
            <a:ext cx="6833161" cy="4216992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2" name="Текст 41">
            <a:extLst>
              <a:ext uri="{FF2B5EF4-FFF2-40B4-BE49-F238E27FC236}">
                <a16:creationId xmlns:a16="http://schemas.microsoft.com/office/drawing/2014/main" id="{94E8F178-1B8E-46BB-A3EC-8FC35CCF5C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781395" y="1979420"/>
            <a:ext cx="3703084" cy="3691030"/>
          </a:xfrm>
        </p:spPr>
        <p:txBody>
          <a:bodyPr>
            <a:normAutofit/>
          </a:bodyPr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600"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600"/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600"/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600"/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 sz="1600"/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4" name="Текст 2">
            <a:extLst>
              <a:ext uri="{FF2B5EF4-FFF2-40B4-BE49-F238E27FC236}">
                <a16:creationId xmlns:a16="http://schemas.microsoft.com/office/drawing/2014/main" id="{92F2936F-1D97-4420-98B5-03FD40B62295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7781395" y="1312306"/>
            <a:ext cx="3703085" cy="530588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spcBef>
                <a:spcPct val="0"/>
              </a:spcBef>
              <a:buNone/>
            </a:pPr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102963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Два объект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B91932B6-12A7-4D0F-9536-D9059085D395}"/>
              </a:ext>
            </a:extLst>
          </p:cNvPr>
          <p:cNvSpPr/>
          <p:nvPr userDrawn="1"/>
        </p:nvSpPr>
        <p:spPr>
          <a:xfrm>
            <a:off x="6096000" y="0"/>
            <a:ext cx="6096000" cy="6867426"/>
          </a:xfrm>
          <a:prstGeom prst="rect">
            <a:avLst/>
          </a:prstGeom>
          <a:solidFill>
            <a:schemeClr val="accent2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sp>
        <p:nvSpPr>
          <p:cNvPr id="12" name="Равнобедренный треугольник 17">
            <a:extLst>
              <a:ext uri="{FF2B5EF4-FFF2-40B4-BE49-F238E27FC236}">
                <a16:creationId xmlns:a16="http://schemas.microsoft.com/office/drawing/2014/main" id="{B9CC5538-DBA0-440A-8122-6962D5F4C381}"/>
              </a:ext>
            </a:extLst>
          </p:cNvPr>
          <p:cNvSpPr/>
          <p:nvPr userDrawn="1"/>
        </p:nvSpPr>
        <p:spPr>
          <a:xfrm rot="10800000">
            <a:off x="0" y="-30905"/>
            <a:ext cx="3858375" cy="1444423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  <a:gd name="connsiteX0" fmla="*/ 0 w 1593714"/>
              <a:gd name="connsiteY0" fmla="*/ 558023 h 558023"/>
              <a:gd name="connsiteX1" fmla="*/ 1593714 w 1593714"/>
              <a:gd name="connsiteY1" fmla="*/ 34493 h 558023"/>
              <a:gd name="connsiteX2" fmla="*/ 1550020 w 1593714"/>
              <a:gd name="connsiteY2" fmla="*/ 468422 h 558023"/>
              <a:gd name="connsiteX3" fmla="*/ 0 w 1593714"/>
              <a:gd name="connsiteY3" fmla="*/ 558023 h 558023"/>
              <a:gd name="connsiteX0" fmla="*/ 0 w 1555831"/>
              <a:gd name="connsiteY0" fmla="*/ 572156 h 572156"/>
              <a:gd name="connsiteX1" fmla="*/ 1555831 w 1555831"/>
              <a:gd name="connsiteY1" fmla="*/ 31407 h 572156"/>
              <a:gd name="connsiteX2" fmla="*/ 1550020 w 1555831"/>
              <a:gd name="connsiteY2" fmla="*/ 482555 h 572156"/>
              <a:gd name="connsiteX3" fmla="*/ 0 w 1555831"/>
              <a:gd name="connsiteY3" fmla="*/ 572156 h 572156"/>
              <a:gd name="connsiteX0" fmla="*/ 0 w 1473177"/>
              <a:gd name="connsiteY0" fmla="*/ 505125 h 505125"/>
              <a:gd name="connsiteX1" fmla="*/ 1473177 w 1473177"/>
              <a:gd name="connsiteY1" fmla="*/ 50474 h 505125"/>
              <a:gd name="connsiteX2" fmla="*/ 1467366 w 1473177"/>
              <a:gd name="connsiteY2" fmla="*/ 501622 h 505125"/>
              <a:gd name="connsiteX3" fmla="*/ 0 w 1473177"/>
              <a:gd name="connsiteY3" fmla="*/ 505125 h 505125"/>
              <a:gd name="connsiteX0" fmla="*/ 0 w 1473177"/>
              <a:gd name="connsiteY0" fmla="*/ 488321 h 488321"/>
              <a:gd name="connsiteX1" fmla="*/ 1473177 w 1473177"/>
              <a:gd name="connsiteY1" fmla="*/ 33670 h 488321"/>
              <a:gd name="connsiteX2" fmla="*/ 1467366 w 1473177"/>
              <a:gd name="connsiteY2" fmla="*/ 484818 h 488321"/>
              <a:gd name="connsiteX3" fmla="*/ 0 w 1473177"/>
              <a:gd name="connsiteY3" fmla="*/ 488321 h 488321"/>
              <a:gd name="connsiteX0" fmla="*/ 0 w 1307869"/>
              <a:gd name="connsiteY0" fmla="*/ 482784 h 486169"/>
              <a:gd name="connsiteX1" fmla="*/ 1307869 w 1307869"/>
              <a:gd name="connsiteY1" fmla="*/ 35021 h 486169"/>
              <a:gd name="connsiteX2" fmla="*/ 1302058 w 1307869"/>
              <a:gd name="connsiteY2" fmla="*/ 486169 h 486169"/>
              <a:gd name="connsiteX3" fmla="*/ 0 w 1307869"/>
              <a:gd name="connsiteY3" fmla="*/ 482784 h 486169"/>
              <a:gd name="connsiteX0" fmla="*/ 0 w 1307869"/>
              <a:gd name="connsiteY0" fmla="*/ 482784 h 482784"/>
              <a:gd name="connsiteX1" fmla="*/ 1307869 w 1307869"/>
              <a:gd name="connsiteY1" fmla="*/ 35021 h 482784"/>
              <a:gd name="connsiteX2" fmla="*/ 1253843 w 1307869"/>
              <a:gd name="connsiteY2" fmla="*/ 420735 h 482784"/>
              <a:gd name="connsiteX3" fmla="*/ 0 w 1307869"/>
              <a:gd name="connsiteY3" fmla="*/ 482784 h 482784"/>
              <a:gd name="connsiteX0" fmla="*/ 0 w 1307869"/>
              <a:gd name="connsiteY0" fmla="*/ 482784 h 489614"/>
              <a:gd name="connsiteX1" fmla="*/ 1307869 w 1307869"/>
              <a:gd name="connsiteY1" fmla="*/ 35021 h 489614"/>
              <a:gd name="connsiteX2" fmla="*/ 1305502 w 1307869"/>
              <a:gd name="connsiteY2" fmla="*/ 489614 h 489614"/>
              <a:gd name="connsiteX3" fmla="*/ 0 w 1307869"/>
              <a:gd name="connsiteY3" fmla="*/ 482784 h 489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869" h="489614">
                <a:moveTo>
                  <a:pt x="0" y="482784"/>
                </a:moveTo>
                <a:cubicBezTo>
                  <a:pt x="483719" y="-58461"/>
                  <a:pt x="864683" y="-31544"/>
                  <a:pt x="1307869" y="35021"/>
                </a:cubicBezTo>
                <a:lnTo>
                  <a:pt x="1305502" y="489614"/>
                </a:lnTo>
                <a:lnTo>
                  <a:pt x="0" y="482784"/>
                </a:lnTo>
                <a:close/>
              </a:path>
            </a:pathLst>
          </a:custGeom>
          <a:solidFill>
            <a:schemeClr val="accent2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Равнобедренный треугольник 17">
            <a:extLst>
              <a:ext uri="{FF2B5EF4-FFF2-40B4-BE49-F238E27FC236}">
                <a16:creationId xmlns:a16="http://schemas.microsoft.com/office/drawing/2014/main" id="{98111A04-7DEE-4511-AAD6-A500058F725F}"/>
              </a:ext>
            </a:extLst>
          </p:cNvPr>
          <p:cNvSpPr/>
          <p:nvPr userDrawn="1"/>
        </p:nvSpPr>
        <p:spPr>
          <a:xfrm>
            <a:off x="10029331" y="6119603"/>
            <a:ext cx="2173511" cy="757249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1679" h="558023">
                <a:moveTo>
                  <a:pt x="0" y="558023"/>
                </a:moveTo>
                <a:cubicBezTo>
                  <a:pt x="580149" y="-65876"/>
                  <a:pt x="1150528" y="-32072"/>
                  <a:pt x="1593714" y="34493"/>
                </a:cubicBezTo>
                <a:lnTo>
                  <a:pt x="1601679" y="551076"/>
                </a:lnTo>
                <a:lnTo>
                  <a:pt x="0" y="558023"/>
                </a:lnTo>
                <a:close/>
              </a:path>
            </a:pathLst>
          </a:custGeom>
          <a:gradFill>
            <a:gsLst>
              <a:gs pos="0">
                <a:srgbClr val="3998F5">
                  <a:alpha val="19000"/>
                </a:srgbClr>
              </a:gs>
              <a:gs pos="100000">
                <a:srgbClr val="2D7AF7">
                  <a:alpha val="39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Равнобедренный треугольник 17">
            <a:extLst>
              <a:ext uri="{FF2B5EF4-FFF2-40B4-BE49-F238E27FC236}">
                <a16:creationId xmlns:a16="http://schemas.microsoft.com/office/drawing/2014/main" id="{6A8A04BD-8A8E-433C-9C31-AAE6E9AB0EAE}"/>
              </a:ext>
            </a:extLst>
          </p:cNvPr>
          <p:cNvSpPr/>
          <p:nvPr userDrawn="1"/>
        </p:nvSpPr>
        <p:spPr>
          <a:xfrm>
            <a:off x="10521924" y="6210868"/>
            <a:ext cx="1674594" cy="656558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647983 h 647983"/>
              <a:gd name="connsiteX1" fmla="*/ 1646314 w 1671145"/>
              <a:gd name="connsiteY1" fmla="*/ 20252 h 647983"/>
              <a:gd name="connsiteX2" fmla="*/ 1671145 w 1671145"/>
              <a:gd name="connsiteY2" fmla="*/ 647983 h 647983"/>
              <a:gd name="connsiteX3" fmla="*/ 0 w 1671145"/>
              <a:gd name="connsiteY3" fmla="*/ 647983 h 647983"/>
              <a:gd name="connsiteX0" fmla="*/ 0 w 1674594"/>
              <a:gd name="connsiteY0" fmla="*/ 656558 h 656558"/>
              <a:gd name="connsiteX1" fmla="*/ 1674594 w 1674594"/>
              <a:gd name="connsiteY1" fmla="*/ 19400 h 656558"/>
              <a:gd name="connsiteX2" fmla="*/ 1671145 w 1674594"/>
              <a:gd name="connsiteY2" fmla="*/ 656558 h 656558"/>
              <a:gd name="connsiteX3" fmla="*/ 0 w 1674594"/>
              <a:gd name="connsiteY3" fmla="*/ 656558 h 6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594" h="656558">
                <a:moveTo>
                  <a:pt x="0" y="656558"/>
                </a:moveTo>
                <a:cubicBezTo>
                  <a:pt x="580149" y="32659"/>
                  <a:pt x="1231408" y="-47165"/>
                  <a:pt x="1674594" y="19400"/>
                </a:cubicBezTo>
                <a:cubicBezTo>
                  <a:pt x="1673444" y="231786"/>
                  <a:pt x="1672295" y="444172"/>
                  <a:pt x="1671145" y="656558"/>
                </a:cubicBezTo>
                <a:lnTo>
                  <a:pt x="0" y="656558"/>
                </a:lnTo>
                <a:close/>
              </a:path>
            </a:pathLst>
          </a:custGeom>
          <a:gradFill>
            <a:gsLst>
              <a:gs pos="0">
                <a:srgbClr val="4565D4"/>
              </a:gs>
              <a:gs pos="100000">
                <a:srgbClr val="1C3297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A6D05EB-9EDA-440B-8782-DD90348EF7E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6205" y="365123"/>
            <a:ext cx="2399857" cy="365125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181337-BC6B-4526-9601-E9440C59E0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4324" y="320673"/>
            <a:ext cx="8751881" cy="40957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 sz="2800">
                <a:solidFill>
                  <a:schemeClr val="accent1"/>
                </a:solidFill>
              </a:defRPr>
            </a:lvl1pPr>
          </a:lstStyle>
          <a:p>
            <a:pPr marL="0" lvl="0"/>
            <a:r>
              <a:rPr lang="ru-RU"/>
              <a:t>Образец заголовка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D87A32A-382E-4B84-A255-C68CB91789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A269DB-5810-4187-A73E-3EAAF931D5B1}" type="datetime1">
              <a:rPr lang="ru-RU" smtClean="0"/>
              <a:t>07.10.2022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7D46EF-6926-4D81-A136-19FDB581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D11D6C4-BC1B-4DA5-BB14-FB1FFC363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2807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8" name="Текст 2">
            <a:extLst>
              <a:ext uri="{FF2B5EF4-FFF2-40B4-BE49-F238E27FC236}">
                <a16:creationId xmlns:a16="http://schemas.microsoft.com/office/drawing/2014/main" id="{ACD7E52B-E815-4450-80E8-B9E92D0EA820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24328" y="1560310"/>
            <a:ext cx="5046155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3" name="Текст 62">
            <a:extLst>
              <a:ext uri="{FF2B5EF4-FFF2-40B4-BE49-F238E27FC236}">
                <a16:creationId xmlns:a16="http://schemas.microsoft.com/office/drawing/2014/main" id="{BDB15275-7012-490C-A045-4EC9BAADCDE3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524324" y="2128838"/>
            <a:ext cx="5046214" cy="3990975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4" name="Текст 2">
            <a:extLst>
              <a:ext uri="{FF2B5EF4-FFF2-40B4-BE49-F238E27FC236}">
                <a16:creationId xmlns:a16="http://schemas.microsoft.com/office/drawing/2014/main" id="{3F104CCE-F94C-4D40-AB0A-B9CF7696A42F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6629852" y="1560100"/>
            <a:ext cx="5046155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5" name="Текст 62">
            <a:extLst>
              <a:ext uri="{FF2B5EF4-FFF2-40B4-BE49-F238E27FC236}">
                <a16:creationId xmlns:a16="http://schemas.microsoft.com/office/drawing/2014/main" id="{8B075313-A115-4537-8683-97C5954CBF3F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6629848" y="2128628"/>
            <a:ext cx="5046214" cy="3990975"/>
          </a:xfrm>
        </p:spPr>
        <p:txBody>
          <a:bodyPr/>
          <a:lstStyle>
            <a:lvl1pPr marL="2286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1pPr>
            <a:lvl2pPr marL="6858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2pPr>
            <a:lvl3pPr marL="11430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3pPr>
            <a:lvl4pPr marL="16002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4pPr>
            <a:lvl5pPr marL="2057400" indent="-228600">
              <a:buClr>
                <a:schemeClr val="accent2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18785904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304A66F0-DA20-44E3-9C72-092BBD0BA771}"/>
              </a:ext>
            </a:extLst>
          </p:cNvPr>
          <p:cNvSpPr/>
          <p:nvPr userDrawn="1"/>
        </p:nvSpPr>
        <p:spPr>
          <a:xfrm rot="16200000" flipH="1">
            <a:off x="6356876" y="1022876"/>
            <a:ext cx="6869576" cy="4823824"/>
          </a:xfrm>
          <a:custGeom>
            <a:avLst/>
            <a:gdLst>
              <a:gd name="connsiteX0" fmla="*/ 0 w 6858001"/>
              <a:gd name="connsiteY0" fmla="*/ 1523180 h 5425707"/>
              <a:gd name="connsiteX1" fmla="*/ 0 w 6858001"/>
              <a:gd name="connsiteY1" fmla="*/ 5425707 h 5425707"/>
              <a:gd name="connsiteX2" fmla="*/ 6858001 w 6858001"/>
              <a:gd name="connsiteY2" fmla="*/ 5425707 h 5425707"/>
              <a:gd name="connsiteX3" fmla="*/ 6858001 w 6858001"/>
              <a:gd name="connsiteY3" fmla="*/ 2121688 h 5425707"/>
              <a:gd name="connsiteX4" fmla="*/ 6687511 w 6858001"/>
              <a:gd name="connsiteY4" fmla="*/ 1841053 h 5425707"/>
              <a:gd name="connsiteX5" fmla="*/ 3224905 w 6858001"/>
              <a:gd name="connsiteY5" fmla="*/ 0 h 5425707"/>
              <a:gd name="connsiteX6" fmla="*/ 2686 w 6858001"/>
              <a:gd name="connsiteY6" fmla="*/ 1519589 h 5425707"/>
              <a:gd name="connsiteX0" fmla="*/ 0 w 6858001"/>
              <a:gd name="connsiteY0" fmla="*/ 1523180 h 5425707"/>
              <a:gd name="connsiteX1" fmla="*/ 254643 w 6858001"/>
              <a:gd name="connsiteY1" fmla="*/ 4777525 h 5425707"/>
              <a:gd name="connsiteX2" fmla="*/ 6858001 w 6858001"/>
              <a:gd name="connsiteY2" fmla="*/ 5425707 h 5425707"/>
              <a:gd name="connsiteX3" fmla="*/ 6858001 w 6858001"/>
              <a:gd name="connsiteY3" fmla="*/ 2121688 h 5425707"/>
              <a:gd name="connsiteX4" fmla="*/ 6687511 w 6858001"/>
              <a:gd name="connsiteY4" fmla="*/ 1841053 h 5425707"/>
              <a:gd name="connsiteX5" fmla="*/ 3224905 w 6858001"/>
              <a:gd name="connsiteY5" fmla="*/ 0 h 5425707"/>
              <a:gd name="connsiteX6" fmla="*/ 2686 w 6858001"/>
              <a:gd name="connsiteY6" fmla="*/ 1519589 h 5425707"/>
              <a:gd name="connsiteX7" fmla="*/ 0 w 6858001"/>
              <a:gd name="connsiteY7" fmla="*/ 1523180 h 5425707"/>
              <a:gd name="connsiteX0" fmla="*/ 0 w 6858001"/>
              <a:gd name="connsiteY0" fmla="*/ 1523180 h 5425707"/>
              <a:gd name="connsiteX1" fmla="*/ 0 w 6858001"/>
              <a:gd name="connsiteY1" fmla="*/ 4823824 h 5425707"/>
              <a:gd name="connsiteX2" fmla="*/ 6858001 w 6858001"/>
              <a:gd name="connsiteY2" fmla="*/ 5425707 h 5425707"/>
              <a:gd name="connsiteX3" fmla="*/ 6858001 w 6858001"/>
              <a:gd name="connsiteY3" fmla="*/ 2121688 h 5425707"/>
              <a:gd name="connsiteX4" fmla="*/ 6687511 w 6858001"/>
              <a:gd name="connsiteY4" fmla="*/ 1841053 h 5425707"/>
              <a:gd name="connsiteX5" fmla="*/ 3224905 w 6858001"/>
              <a:gd name="connsiteY5" fmla="*/ 0 h 5425707"/>
              <a:gd name="connsiteX6" fmla="*/ 2686 w 6858001"/>
              <a:gd name="connsiteY6" fmla="*/ 1519589 h 5425707"/>
              <a:gd name="connsiteX7" fmla="*/ 0 w 6858001"/>
              <a:gd name="connsiteY7" fmla="*/ 1523180 h 5425707"/>
              <a:gd name="connsiteX0" fmla="*/ 0 w 6904300"/>
              <a:gd name="connsiteY0" fmla="*/ 1523180 h 4823824"/>
              <a:gd name="connsiteX1" fmla="*/ 0 w 6904300"/>
              <a:gd name="connsiteY1" fmla="*/ 4823824 h 4823824"/>
              <a:gd name="connsiteX2" fmla="*/ 6904300 w 6904300"/>
              <a:gd name="connsiteY2" fmla="*/ 4221940 h 4823824"/>
              <a:gd name="connsiteX3" fmla="*/ 6858001 w 6904300"/>
              <a:gd name="connsiteY3" fmla="*/ 2121688 h 4823824"/>
              <a:gd name="connsiteX4" fmla="*/ 6687511 w 6904300"/>
              <a:gd name="connsiteY4" fmla="*/ 1841053 h 4823824"/>
              <a:gd name="connsiteX5" fmla="*/ 3224905 w 6904300"/>
              <a:gd name="connsiteY5" fmla="*/ 0 h 4823824"/>
              <a:gd name="connsiteX6" fmla="*/ 2686 w 6904300"/>
              <a:gd name="connsiteY6" fmla="*/ 1519589 h 4823824"/>
              <a:gd name="connsiteX7" fmla="*/ 0 w 6904300"/>
              <a:gd name="connsiteY7" fmla="*/ 1523180 h 4823824"/>
              <a:gd name="connsiteX0" fmla="*/ 0 w 6869576"/>
              <a:gd name="connsiteY0" fmla="*/ 1523180 h 4823824"/>
              <a:gd name="connsiteX1" fmla="*/ 0 w 6869576"/>
              <a:gd name="connsiteY1" fmla="*/ 4823824 h 4823824"/>
              <a:gd name="connsiteX2" fmla="*/ 6869576 w 6869576"/>
              <a:gd name="connsiteY2" fmla="*/ 4823824 h 4823824"/>
              <a:gd name="connsiteX3" fmla="*/ 6858001 w 6869576"/>
              <a:gd name="connsiteY3" fmla="*/ 2121688 h 4823824"/>
              <a:gd name="connsiteX4" fmla="*/ 6687511 w 6869576"/>
              <a:gd name="connsiteY4" fmla="*/ 1841053 h 4823824"/>
              <a:gd name="connsiteX5" fmla="*/ 3224905 w 6869576"/>
              <a:gd name="connsiteY5" fmla="*/ 0 h 4823824"/>
              <a:gd name="connsiteX6" fmla="*/ 2686 w 6869576"/>
              <a:gd name="connsiteY6" fmla="*/ 1519589 h 4823824"/>
              <a:gd name="connsiteX7" fmla="*/ 0 w 6869576"/>
              <a:gd name="connsiteY7" fmla="*/ 1523180 h 482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9576" h="4823824">
                <a:moveTo>
                  <a:pt x="0" y="1523180"/>
                </a:moveTo>
                <a:lnTo>
                  <a:pt x="0" y="4823824"/>
                </a:lnTo>
                <a:lnTo>
                  <a:pt x="6869576" y="4823824"/>
                </a:lnTo>
                <a:cubicBezTo>
                  <a:pt x="6865718" y="3923112"/>
                  <a:pt x="6861859" y="3022400"/>
                  <a:pt x="6858001" y="2121688"/>
                </a:cubicBezTo>
                <a:lnTo>
                  <a:pt x="6687511" y="1841053"/>
                </a:lnTo>
                <a:cubicBezTo>
                  <a:pt x="5937096" y="730293"/>
                  <a:pt x="4666285" y="0"/>
                  <a:pt x="3224905" y="0"/>
                </a:cubicBezTo>
                <a:cubicBezTo>
                  <a:pt x="1927663" y="0"/>
                  <a:pt x="768581" y="591538"/>
                  <a:pt x="2686" y="1519589"/>
                </a:cubicBezTo>
                <a:lnTo>
                  <a:pt x="0" y="1523180"/>
                </a:lnTo>
                <a:close/>
              </a:path>
            </a:pathLst>
          </a:custGeom>
          <a:gradFill>
            <a:gsLst>
              <a:gs pos="0">
                <a:srgbClr val="4565D4"/>
              </a:gs>
              <a:gs pos="100000">
                <a:srgbClr val="1C3297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FAF56-A4CE-42A2-807D-726EFB54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37501"/>
            <a:ext cx="10823126" cy="40957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 sz="2800" dirty="0">
                <a:solidFill>
                  <a:srgbClr val="243CA3"/>
                </a:solidFill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14983-7D87-460D-A433-2007F334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Равнобедренный треугольник 17">
            <a:extLst>
              <a:ext uri="{FF2B5EF4-FFF2-40B4-BE49-F238E27FC236}">
                <a16:creationId xmlns:a16="http://schemas.microsoft.com/office/drawing/2014/main" id="{51E9BF5C-F72F-465B-B22E-8B26957FB33F}"/>
              </a:ext>
            </a:extLst>
          </p:cNvPr>
          <p:cNvSpPr/>
          <p:nvPr userDrawn="1"/>
        </p:nvSpPr>
        <p:spPr>
          <a:xfrm rot="10800000">
            <a:off x="-50855" y="0"/>
            <a:ext cx="3858375" cy="1352087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  <a:gd name="connsiteX0" fmla="*/ 0 w 1593714"/>
              <a:gd name="connsiteY0" fmla="*/ 558023 h 558023"/>
              <a:gd name="connsiteX1" fmla="*/ 1593714 w 1593714"/>
              <a:gd name="connsiteY1" fmla="*/ 34493 h 558023"/>
              <a:gd name="connsiteX2" fmla="*/ 1550020 w 1593714"/>
              <a:gd name="connsiteY2" fmla="*/ 468422 h 558023"/>
              <a:gd name="connsiteX3" fmla="*/ 0 w 1593714"/>
              <a:gd name="connsiteY3" fmla="*/ 558023 h 558023"/>
              <a:gd name="connsiteX0" fmla="*/ 0 w 1555831"/>
              <a:gd name="connsiteY0" fmla="*/ 572156 h 572156"/>
              <a:gd name="connsiteX1" fmla="*/ 1555831 w 1555831"/>
              <a:gd name="connsiteY1" fmla="*/ 31407 h 572156"/>
              <a:gd name="connsiteX2" fmla="*/ 1550020 w 1555831"/>
              <a:gd name="connsiteY2" fmla="*/ 482555 h 572156"/>
              <a:gd name="connsiteX3" fmla="*/ 0 w 1555831"/>
              <a:gd name="connsiteY3" fmla="*/ 572156 h 572156"/>
              <a:gd name="connsiteX0" fmla="*/ 0 w 1473177"/>
              <a:gd name="connsiteY0" fmla="*/ 505125 h 505125"/>
              <a:gd name="connsiteX1" fmla="*/ 1473177 w 1473177"/>
              <a:gd name="connsiteY1" fmla="*/ 50474 h 505125"/>
              <a:gd name="connsiteX2" fmla="*/ 1467366 w 1473177"/>
              <a:gd name="connsiteY2" fmla="*/ 501622 h 505125"/>
              <a:gd name="connsiteX3" fmla="*/ 0 w 1473177"/>
              <a:gd name="connsiteY3" fmla="*/ 505125 h 505125"/>
              <a:gd name="connsiteX0" fmla="*/ 0 w 1473177"/>
              <a:gd name="connsiteY0" fmla="*/ 488321 h 488321"/>
              <a:gd name="connsiteX1" fmla="*/ 1473177 w 1473177"/>
              <a:gd name="connsiteY1" fmla="*/ 33670 h 488321"/>
              <a:gd name="connsiteX2" fmla="*/ 1467366 w 1473177"/>
              <a:gd name="connsiteY2" fmla="*/ 484818 h 488321"/>
              <a:gd name="connsiteX3" fmla="*/ 0 w 1473177"/>
              <a:gd name="connsiteY3" fmla="*/ 488321 h 488321"/>
              <a:gd name="connsiteX0" fmla="*/ 0 w 1307869"/>
              <a:gd name="connsiteY0" fmla="*/ 482784 h 486169"/>
              <a:gd name="connsiteX1" fmla="*/ 1307869 w 1307869"/>
              <a:gd name="connsiteY1" fmla="*/ 35021 h 486169"/>
              <a:gd name="connsiteX2" fmla="*/ 1302058 w 1307869"/>
              <a:gd name="connsiteY2" fmla="*/ 486169 h 486169"/>
              <a:gd name="connsiteX3" fmla="*/ 0 w 1307869"/>
              <a:gd name="connsiteY3" fmla="*/ 482784 h 486169"/>
              <a:gd name="connsiteX0" fmla="*/ 0 w 1307869"/>
              <a:gd name="connsiteY0" fmla="*/ 482784 h 482784"/>
              <a:gd name="connsiteX1" fmla="*/ 1307869 w 1307869"/>
              <a:gd name="connsiteY1" fmla="*/ 35021 h 482784"/>
              <a:gd name="connsiteX2" fmla="*/ 1253843 w 1307869"/>
              <a:gd name="connsiteY2" fmla="*/ 420735 h 482784"/>
              <a:gd name="connsiteX3" fmla="*/ 0 w 1307869"/>
              <a:gd name="connsiteY3" fmla="*/ 482784 h 482784"/>
              <a:gd name="connsiteX0" fmla="*/ 0 w 1307869"/>
              <a:gd name="connsiteY0" fmla="*/ 482784 h 489614"/>
              <a:gd name="connsiteX1" fmla="*/ 1307869 w 1307869"/>
              <a:gd name="connsiteY1" fmla="*/ 35021 h 489614"/>
              <a:gd name="connsiteX2" fmla="*/ 1305502 w 1307869"/>
              <a:gd name="connsiteY2" fmla="*/ 489614 h 489614"/>
              <a:gd name="connsiteX3" fmla="*/ 0 w 1307869"/>
              <a:gd name="connsiteY3" fmla="*/ 482784 h 489614"/>
              <a:gd name="connsiteX0" fmla="*/ 0 w 1307869"/>
              <a:gd name="connsiteY0" fmla="*/ 451485 h 458315"/>
              <a:gd name="connsiteX1" fmla="*/ 1307869 w 1307869"/>
              <a:gd name="connsiteY1" fmla="*/ 3722 h 458315"/>
              <a:gd name="connsiteX2" fmla="*/ 1305502 w 1307869"/>
              <a:gd name="connsiteY2" fmla="*/ 458315 h 458315"/>
              <a:gd name="connsiteX3" fmla="*/ 0 w 1307869"/>
              <a:gd name="connsiteY3" fmla="*/ 451485 h 45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869" h="458315">
                <a:moveTo>
                  <a:pt x="0" y="451485"/>
                </a:moveTo>
                <a:cubicBezTo>
                  <a:pt x="483719" y="-89760"/>
                  <a:pt x="833688" y="9479"/>
                  <a:pt x="1307869" y="3722"/>
                </a:cubicBezTo>
                <a:lnTo>
                  <a:pt x="1305502" y="458315"/>
                </a:lnTo>
                <a:lnTo>
                  <a:pt x="0" y="451485"/>
                </a:lnTo>
                <a:close/>
              </a:path>
            </a:pathLst>
          </a:custGeom>
          <a:solidFill>
            <a:schemeClr val="accent2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pic>
        <p:nvPicPr>
          <p:cNvPr id="13" name="Рисунок 12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E37116C6-5F2F-497E-AB64-75360BFE33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5" y="365123"/>
            <a:ext cx="2399858" cy="365125"/>
          </a:xfrm>
          <a:prstGeom prst="rect">
            <a:avLst/>
          </a:prstGeom>
        </p:spPr>
      </p:pic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7A10E701-DD61-4C5F-88B2-9F5E145B56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651699" y="-726739"/>
            <a:ext cx="7727076" cy="8136631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E725DB-93AC-4BB5-8A3A-31FB135C7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654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F8FCD15B-3280-4071-A83D-6483E473C10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038600" y="2897246"/>
            <a:ext cx="3187962" cy="8151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3B822825-0864-429D-9C2A-4A269239FAA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38600" y="2374290"/>
            <a:ext cx="3187962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C30C969B-22B2-47BB-B0BA-DAD89A4079E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15937" y="5408089"/>
            <a:ext cx="3187962" cy="8151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207FA01D-4C77-45F7-B98C-81A448B752F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15937" y="4885133"/>
            <a:ext cx="3187962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E14082E7-576A-4F9A-9FBA-305336D76E5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055815" y="5408089"/>
            <a:ext cx="3187962" cy="8151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8987064D-1338-43EC-830F-F05EC1184DB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055815" y="4885133"/>
            <a:ext cx="3187962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C9186828-43D1-415B-B9BC-53777F08C22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515937" y="2897246"/>
            <a:ext cx="3187962" cy="8151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0" name="Текст 2">
            <a:extLst>
              <a:ext uri="{FF2B5EF4-FFF2-40B4-BE49-F238E27FC236}">
                <a16:creationId xmlns:a16="http://schemas.microsoft.com/office/drawing/2014/main" id="{DE1E6494-9A54-48E8-B872-665F0D34AF5E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15937" y="2374290"/>
            <a:ext cx="3187962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0634826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304A66F0-DA20-44E3-9C72-092BBD0BA771}"/>
              </a:ext>
            </a:extLst>
          </p:cNvPr>
          <p:cNvSpPr/>
          <p:nvPr userDrawn="1"/>
        </p:nvSpPr>
        <p:spPr>
          <a:xfrm rot="5400000">
            <a:off x="-1050930" y="1022876"/>
            <a:ext cx="6869576" cy="4823824"/>
          </a:xfrm>
          <a:custGeom>
            <a:avLst/>
            <a:gdLst>
              <a:gd name="connsiteX0" fmla="*/ 0 w 6858001"/>
              <a:gd name="connsiteY0" fmla="*/ 1523180 h 5425707"/>
              <a:gd name="connsiteX1" fmla="*/ 0 w 6858001"/>
              <a:gd name="connsiteY1" fmla="*/ 5425707 h 5425707"/>
              <a:gd name="connsiteX2" fmla="*/ 6858001 w 6858001"/>
              <a:gd name="connsiteY2" fmla="*/ 5425707 h 5425707"/>
              <a:gd name="connsiteX3" fmla="*/ 6858001 w 6858001"/>
              <a:gd name="connsiteY3" fmla="*/ 2121688 h 5425707"/>
              <a:gd name="connsiteX4" fmla="*/ 6687511 w 6858001"/>
              <a:gd name="connsiteY4" fmla="*/ 1841053 h 5425707"/>
              <a:gd name="connsiteX5" fmla="*/ 3224905 w 6858001"/>
              <a:gd name="connsiteY5" fmla="*/ 0 h 5425707"/>
              <a:gd name="connsiteX6" fmla="*/ 2686 w 6858001"/>
              <a:gd name="connsiteY6" fmla="*/ 1519589 h 5425707"/>
              <a:gd name="connsiteX0" fmla="*/ 0 w 6858001"/>
              <a:gd name="connsiteY0" fmla="*/ 1523180 h 5425707"/>
              <a:gd name="connsiteX1" fmla="*/ 254643 w 6858001"/>
              <a:gd name="connsiteY1" fmla="*/ 4777525 h 5425707"/>
              <a:gd name="connsiteX2" fmla="*/ 6858001 w 6858001"/>
              <a:gd name="connsiteY2" fmla="*/ 5425707 h 5425707"/>
              <a:gd name="connsiteX3" fmla="*/ 6858001 w 6858001"/>
              <a:gd name="connsiteY3" fmla="*/ 2121688 h 5425707"/>
              <a:gd name="connsiteX4" fmla="*/ 6687511 w 6858001"/>
              <a:gd name="connsiteY4" fmla="*/ 1841053 h 5425707"/>
              <a:gd name="connsiteX5" fmla="*/ 3224905 w 6858001"/>
              <a:gd name="connsiteY5" fmla="*/ 0 h 5425707"/>
              <a:gd name="connsiteX6" fmla="*/ 2686 w 6858001"/>
              <a:gd name="connsiteY6" fmla="*/ 1519589 h 5425707"/>
              <a:gd name="connsiteX7" fmla="*/ 0 w 6858001"/>
              <a:gd name="connsiteY7" fmla="*/ 1523180 h 5425707"/>
              <a:gd name="connsiteX0" fmla="*/ 0 w 6858001"/>
              <a:gd name="connsiteY0" fmla="*/ 1523180 h 5425707"/>
              <a:gd name="connsiteX1" fmla="*/ 0 w 6858001"/>
              <a:gd name="connsiteY1" fmla="*/ 4823824 h 5425707"/>
              <a:gd name="connsiteX2" fmla="*/ 6858001 w 6858001"/>
              <a:gd name="connsiteY2" fmla="*/ 5425707 h 5425707"/>
              <a:gd name="connsiteX3" fmla="*/ 6858001 w 6858001"/>
              <a:gd name="connsiteY3" fmla="*/ 2121688 h 5425707"/>
              <a:gd name="connsiteX4" fmla="*/ 6687511 w 6858001"/>
              <a:gd name="connsiteY4" fmla="*/ 1841053 h 5425707"/>
              <a:gd name="connsiteX5" fmla="*/ 3224905 w 6858001"/>
              <a:gd name="connsiteY5" fmla="*/ 0 h 5425707"/>
              <a:gd name="connsiteX6" fmla="*/ 2686 w 6858001"/>
              <a:gd name="connsiteY6" fmla="*/ 1519589 h 5425707"/>
              <a:gd name="connsiteX7" fmla="*/ 0 w 6858001"/>
              <a:gd name="connsiteY7" fmla="*/ 1523180 h 5425707"/>
              <a:gd name="connsiteX0" fmla="*/ 0 w 6904300"/>
              <a:gd name="connsiteY0" fmla="*/ 1523180 h 4823824"/>
              <a:gd name="connsiteX1" fmla="*/ 0 w 6904300"/>
              <a:gd name="connsiteY1" fmla="*/ 4823824 h 4823824"/>
              <a:gd name="connsiteX2" fmla="*/ 6904300 w 6904300"/>
              <a:gd name="connsiteY2" fmla="*/ 4221940 h 4823824"/>
              <a:gd name="connsiteX3" fmla="*/ 6858001 w 6904300"/>
              <a:gd name="connsiteY3" fmla="*/ 2121688 h 4823824"/>
              <a:gd name="connsiteX4" fmla="*/ 6687511 w 6904300"/>
              <a:gd name="connsiteY4" fmla="*/ 1841053 h 4823824"/>
              <a:gd name="connsiteX5" fmla="*/ 3224905 w 6904300"/>
              <a:gd name="connsiteY5" fmla="*/ 0 h 4823824"/>
              <a:gd name="connsiteX6" fmla="*/ 2686 w 6904300"/>
              <a:gd name="connsiteY6" fmla="*/ 1519589 h 4823824"/>
              <a:gd name="connsiteX7" fmla="*/ 0 w 6904300"/>
              <a:gd name="connsiteY7" fmla="*/ 1523180 h 4823824"/>
              <a:gd name="connsiteX0" fmla="*/ 0 w 6869576"/>
              <a:gd name="connsiteY0" fmla="*/ 1523180 h 4823824"/>
              <a:gd name="connsiteX1" fmla="*/ 0 w 6869576"/>
              <a:gd name="connsiteY1" fmla="*/ 4823824 h 4823824"/>
              <a:gd name="connsiteX2" fmla="*/ 6869576 w 6869576"/>
              <a:gd name="connsiteY2" fmla="*/ 4823824 h 4823824"/>
              <a:gd name="connsiteX3" fmla="*/ 6858001 w 6869576"/>
              <a:gd name="connsiteY3" fmla="*/ 2121688 h 4823824"/>
              <a:gd name="connsiteX4" fmla="*/ 6687511 w 6869576"/>
              <a:gd name="connsiteY4" fmla="*/ 1841053 h 4823824"/>
              <a:gd name="connsiteX5" fmla="*/ 3224905 w 6869576"/>
              <a:gd name="connsiteY5" fmla="*/ 0 h 4823824"/>
              <a:gd name="connsiteX6" fmla="*/ 2686 w 6869576"/>
              <a:gd name="connsiteY6" fmla="*/ 1519589 h 4823824"/>
              <a:gd name="connsiteX7" fmla="*/ 0 w 6869576"/>
              <a:gd name="connsiteY7" fmla="*/ 1523180 h 482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9576" h="4823824">
                <a:moveTo>
                  <a:pt x="0" y="1523180"/>
                </a:moveTo>
                <a:lnTo>
                  <a:pt x="0" y="4823824"/>
                </a:lnTo>
                <a:lnTo>
                  <a:pt x="6869576" y="4823824"/>
                </a:lnTo>
                <a:cubicBezTo>
                  <a:pt x="6865718" y="3923112"/>
                  <a:pt x="6861859" y="3022400"/>
                  <a:pt x="6858001" y="2121688"/>
                </a:cubicBezTo>
                <a:lnTo>
                  <a:pt x="6687511" y="1841053"/>
                </a:lnTo>
                <a:cubicBezTo>
                  <a:pt x="5937096" y="730293"/>
                  <a:pt x="4666285" y="0"/>
                  <a:pt x="3224905" y="0"/>
                </a:cubicBezTo>
                <a:cubicBezTo>
                  <a:pt x="1927663" y="0"/>
                  <a:pt x="768581" y="591538"/>
                  <a:pt x="2686" y="1519589"/>
                </a:cubicBezTo>
                <a:lnTo>
                  <a:pt x="0" y="1523180"/>
                </a:lnTo>
                <a:close/>
              </a:path>
            </a:pathLst>
          </a:custGeom>
          <a:gradFill>
            <a:gsLst>
              <a:gs pos="0">
                <a:srgbClr val="4565D4"/>
              </a:gs>
              <a:gs pos="100000">
                <a:srgbClr val="1C3297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FAF56-A4CE-42A2-807D-726EFB54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95769" y="337501"/>
            <a:ext cx="6543293" cy="40957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 sz="2800" dirty="0">
                <a:solidFill>
                  <a:srgbClr val="243CA3"/>
                </a:solidFill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sp>
        <p:nvSpPr>
          <p:cNvPr id="7" name="Равнобедренный треугольник 17">
            <a:extLst>
              <a:ext uri="{FF2B5EF4-FFF2-40B4-BE49-F238E27FC236}">
                <a16:creationId xmlns:a16="http://schemas.microsoft.com/office/drawing/2014/main" id="{51E9BF5C-F72F-465B-B22E-8B26957FB33F}"/>
              </a:ext>
            </a:extLst>
          </p:cNvPr>
          <p:cNvSpPr/>
          <p:nvPr userDrawn="1"/>
        </p:nvSpPr>
        <p:spPr>
          <a:xfrm rot="10800000">
            <a:off x="-50855" y="0"/>
            <a:ext cx="3858375" cy="1352087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  <a:gd name="connsiteX0" fmla="*/ 0 w 1593714"/>
              <a:gd name="connsiteY0" fmla="*/ 558023 h 558023"/>
              <a:gd name="connsiteX1" fmla="*/ 1593714 w 1593714"/>
              <a:gd name="connsiteY1" fmla="*/ 34493 h 558023"/>
              <a:gd name="connsiteX2" fmla="*/ 1550020 w 1593714"/>
              <a:gd name="connsiteY2" fmla="*/ 468422 h 558023"/>
              <a:gd name="connsiteX3" fmla="*/ 0 w 1593714"/>
              <a:gd name="connsiteY3" fmla="*/ 558023 h 558023"/>
              <a:gd name="connsiteX0" fmla="*/ 0 w 1555831"/>
              <a:gd name="connsiteY0" fmla="*/ 572156 h 572156"/>
              <a:gd name="connsiteX1" fmla="*/ 1555831 w 1555831"/>
              <a:gd name="connsiteY1" fmla="*/ 31407 h 572156"/>
              <a:gd name="connsiteX2" fmla="*/ 1550020 w 1555831"/>
              <a:gd name="connsiteY2" fmla="*/ 482555 h 572156"/>
              <a:gd name="connsiteX3" fmla="*/ 0 w 1555831"/>
              <a:gd name="connsiteY3" fmla="*/ 572156 h 572156"/>
              <a:gd name="connsiteX0" fmla="*/ 0 w 1473177"/>
              <a:gd name="connsiteY0" fmla="*/ 505125 h 505125"/>
              <a:gd name="connsiteX1" fmla="*/ 1473177 w 1473177"/>
              <a:gd name="connsiteY1" fmla="*/ 50474 h 505125"/>
              <a:gd name="connsiteX2" fmla="*/ 1467366 w 1473177"/>
              <a:gd name="connsiteY2" fmla="*/ 501622 h 505125"/>
              <a:gd name="connsiteX3" fmla="*/ 0 w 1473177"/>
              <a:gd name="connsiteY3" fmla="*/ 505125 h 505125"/>
              <a:gd name="connsiteX0" fmla="*/ 0 w 1473177"/>
              <a:gd name="connsiteY0" fmla="*/ 488321 h 488321"/>
              <a:gd name="connsiteX1" fmla="*/ 1473177 w 1473177"/>
              <a:gd name="connsiteY1" fmla="*/ 33670 h 488321"/>
              <a:gd name="connsiteX2" fmla="*/ 1467366 w 1473177"/>
              <a:gd name="connsiteY2" fmla="*/ 484818 h 488321"/>
              <a:gd name="connsiteX3" fmla="*/ 0 w 1473177"/>
              <a:gd name="connsiteY3" fmla="*/ 488321 h 488321"/>
              <a:gd name="connsiteX0" fmla="*/ 0 w 1307869"/>
              <a:gd name="connsiteY0" fmla="*/ 482784 h 486169"/>
              <a:gd name="connsiteX1" fmla="*/ 1307869 w 1307869"/>
              <a:gd name="connsiteY1" fmla="*/ 35021 h 486169"/>
              <a:gd name="connsiteX2" fmla="*/ 1302058 w 1307869"/>
              <a:gd name="connsiteY2" fmla="*/ 486169 h 486169"/>
              <a:gd name="connsiteX3" fmla="*/ 0 w 1307869"/>
              <a:gd name="connsiteY3" fmla="*/ 482784 h 486169"/>
              <a:gd name="connsiteX0" fmla="*/ 0 w 1307869"/>
              <a:gd name="connsiteY0" fmla="*/ 482784 h 482784"/>
              <a:gd name="connsiteX1" fmla="*/ 1307869 w 1307869"/>
              <a:gd name="connsiteY1" fmla="*/ 35021 h 482784"/>
              <a:gd name="connsiteX2" fmla="*/ 1253843 w 1307869"/>
              <a:gd name="connsiteY2" fmla="*/ 420735 h 482784"/>
              <a:gd name="connsiteX3" fmla="*/ 0 w 1307869"/>
              <a:gd name="connsiteY3" fmla="*/ 482784 h 482784"/>
              <a:gd name="connsiteX0" fmla="*/ 0 w 1307869"/>
              <a:gd name="connsiteY0" fmla="*/ 482784 h 489614"/>
              <a:gd name="connsiteX1" fmla="*/ 1307869 w 1307869"/>
              <a:gd name="connsiteY1" fmla="*/ 35021 h 489614"/>
              <a:gd name="connsiteX2" fmla="*/ 1305502 w 1307869"/>
              <a:gd name="connsiteY2" fmla="*/ 489614 h 489614"/>
              <a:gd name="connsiteX3" fmla="*/ 0 w 1307869"/>
              <a:gd name="connsiteY3" fmla="*/ 482784 h 489614"/>
              <a:gd name="connsiteX0" fmla="*/ 0 w 1307869"/>
              <a:gd name="connsiteY0" fmla="*/ 451485 h 458315"/>
              <a:gd name="connsiteX1" fmla="*/ 1307869 w 1307869"/>
              <a:gd name="connsiteY1" fmla="*/ 3722 h 458315"/>
              <a:gd name="connsiteX2" fmla="*/ 1305502 w 1307869"/>
              <a:gd name="connsiteY2" fmla="*/ 458315 h 458315"/>
              <a:gd name="connsiteX3" fmla="*/ 0 w 1307869"/>
              <a:gd name="connsiteY3" fmla="*/ 451485 h 45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869" h="458315">
                <a:moveTo>
                  <a:pt x="0" y="451485"/>
                </a:moveTo>
                <a:cubicBezTo>
                  <a:pt x="483719" y="-89760"/>
                  <a:pt x="833688" y="9479"/>
                  <a:pt x="1307869" y="3722"/>
                </a:cubicBezTo>
                <a:lnTo>
                  <a:pt x="1305502" y="458315"/>
                </a:lnTo>
                <a:lnTo>
                  <a:pt x="0" y="451485"/>
                </a:lnTo>
                <a:close/>
              </a:path>
            </a:pathLst>
          </a:custGeom>
          <a:solidFill>
            <a:schemeClr val="accent2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pic>
        <p:nvPicPr>
          <p:cNvPr id="13" name="Рисунок 12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E37116C6-5F2F-497E-AB64-75360BFE33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5" y="365123"/>
            <a:ext cx="2399858" cy="365125"/>
          </a:xfrm>
          <a:prstGeom prst="rect">
            <a:avLst/>
          </a:prstGeom>
        </p:spPr>
      </p:pic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7A10E701-DD61-4C5F-88B2-9F5E145B56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3228513" y="-819339"/>
            <a:ext cx="7727076" cy="8136631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511928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304A66F0-DA20-44E3-9C72-092BBD0BA771}"/>
              </a:ext>
            </a:extLst>
          </p:cNvPr>
          <p:cNvSpPr/>
          <p:nvPr userDrawn="1"/>
        </p:nvSpPr>
        <p:spPr>
          <a:xfrm rot="16200000" flipH="1">
            <a:off x="6446520" y="1112520"/>
            <a:ext cx="6869576" cy="4644536"/>
          </a:xfrm>
          <a:custGeom>
            <a:avLst/>
            <a:gdLst>
              <a:gd name="connsiteX0" fmla="*/ 0 w 6858001"/>
              <a:gd name="connsiteY0" fmla="*/ 1523180 h 5425707"/>
              <a:gd name="connsiteX1" fmla="*/ 0 w 6858001"/>
              <a:gd name="connsiteY1" fmla="*/ 5425707 h 5425707"/>
              <a:gd name="connsiteX2" fmla="*/ 6858001 w 6858001"/>
              <a:gd name="connsiteY2" fmla="*/ 5425707 h 5425707"/>
              <a:gd name="connsiteX3" fmla="*/ 6858001 w 6858001"/>
              <a:gd name="connsiteY3" fmla="*/ 2121688 h 5425707"/>
              <a:gd name="connsiteX4" fmla="*/ 6687511 w 6858001"/>
              <a:gd name="connsiteY4" fmla="*/ 1841053 h 5425707"/>
              <a:gd name="connsiteX5" fmla="*/ 3224905 w 6858001"/>
              <a:gd name="connsiteY5" fmla="*/ 0 h 5425707"/>
              <a:gd name="connsiteX6" fmla="*/ 2686 w 6858001"/>
              <a:gd name="connsiteY6" fmla="*/ 1519589 h 5425707"/>
              <a:gd name="connsiteX0" fmla="*/ 0 w 6858001"/>
              <a:gd name="connsiteY0" fmla="*/ 1523180 h 5425707"/>
              <a:gd name="connsiteX1" fmla="*/ 254643 w 6858001"/>
              <a:gd name="connsiteY1" fmla="*/ 4777525 h 5425707"/>
              <a:gd name="connsiteX2" fmla="*/ 6858001 w 6858001"/>
              <a:gd name="connsiteY2" fmla="*/ 5425707 h 5425707"/>
              <a:gd name="connsiteX3" fmla="*/ 6858001 w 6858001"/>
              <a:gd name="connsiteY3" fmla="*/ 2121688 h 5425707"/>
              <a:gd name="connsiteX4" fmla="*/ 6687511 w 6858001"/>
              <a:gd name="connsiteY4" fmla="*/ 1841053 h 5425707"/>
              <a:gd name="connsiteX5" fmla="*/ 3224905 w 6858001"/>
              <a:gd name="connsiteY5" fmla="*/ 0 h 5425707"/>
              <a:gd name="connsiteX6" fmla="*/ 2686 w 6858001"/>
              <a:gd name="connsiteY6" fmla="*/ 1519589 h 5425707"/>
              <a:gd name="connsiteX7" fmla="*/ 0 w 6858001"/>
              <a:gd name="connsiteY7" fmla="*/ 1523180 h 5425707"/>
              <a:gd name="connsiteX0" fmla="*/ 0 w 6858001"/>
              <a:gd name="connsiteY0" fmla="*/ 1523180 h 5425707"/>
              <a:gd name="connsiteX1" fmla="*/ 0 w 6858001"/>
              <a:gd name="connsiteY1" fmla="*/ 4823824 h 5425707"/>
              <a:gd name="connsiteX2" fmla="*/ 6858001 w 6858001"/>
              <a:gd name="connsiteY2" fmla="*/ 5425707 h 5425707"/>
              <a:gd name="connsiteX3" fmla="*/ 6858001 w 6858001"/>
              <a:gd name="connsiteY3" fmla="*/ 2121688 h 5425707"/>
              <a:gd name="connsiteX4" fmla="*/ 6687511 w 6858001"/>
              <a:gd name="connsiteY4" fmla="*/ 1841053 h 5425707"/>
              <a:gd name="connsiteX5" fmla="*/ 3224905 w 6858001"/>
              <a:gd name="connsiteY5" fmla="*/ 0 h 5425707"/>
              <a:gd name="connsiteX6" fmla="*/ 2686 w 6858001"/>
              <a:gd name="connsiteY6" fmla="*/ 1519589 h 5425707"/>
              <a:gd name="connsiteX7" fmla="*/ 0 w 6858001"/>
              <a:gd name="connsiteY7" fmla="*/ 1523180 h 5425707"/>
              <a:gd name="connsiteX0" fmla="*/ 0 w 6904300"/>
              <a:gd name="connsiteY0" fmla="*/ 1523180 h 4823824"/>
              <a:gd name="connsiteX1" fmla="*/ 0 w 6904300"/>
              <a:gd name="connsiteY1" fmla="*/ 4823824 h 4823824"/>
              <a:gd name="connsiteX2" fmla="*/ 6904300 w 6904300"/>
              <a:gd name="connsiteY2" fmla="*/ 4221940 h 4823824"/>
              <a:gd name="connsiteX3" fmla="*/ 6858001 w 6904300"/>
              <a:gd name="connsiteY3" fmla="*/ 2121688 h 4823824"/>
              <a:gd name="connsiteX4" fmla="*/ 6687511 w 6904300"/>
              <a:gd name="connsiteY4" fmla="*/ 1841053 h 4823824"/>
              <a:gd name="connsiteX5" fmla="*/ 3224905 w 6904300"/>
              <a:gd name="connsiteY5" fmla="*/ 0 h 4823824"/>
              <a:gd name="connsiteX6" fmla="*/ 2686 w 6904300"/>
              <a:gd name="connsiteY6" fmla="*/ 1519589 h 4823824"/>
              <a:gd name="connsiteX7" fmla="*/ 0 w 6904300"/>
              <a:gd name="connsiteY7" fmla="*/ 1523180 h 4823824"/>
              <a:gd name="connsiteX0" fmla="*/ 0 w 6869576"/>
              <a:gd name="connsiteY0" fmla="*/ 1523180 h 4823824"/>
              <a:gd name="connsiteX1" fmla="*/ 0 w 6869576"/>
              <a:gd name="connsiteY1" fmla="*/ 4823824 h 4823824"/>
              <a:gd name="connsiteX2" fmla="*/ 6869576 w 6869576"/>
              <a:gd name="connsiteY2" fmla="*/ 4823824 h 4823824"/>
              <a:gd name="connsiteX3" fmla="*/ 6858001 w 6869576"/>
              <a:gd name="connsiteY3" fmla="*/ 2121688 h 4823824"/>
              <a:gd name="connsiteX4" fmla="*/ 6687511 w 6869576"/>
              <a:gd name="connsiteY4" fmla="*/ 1841053 h 4823824"/>
              <a:gd name="connsiteX5" fmla="*/ 3224905 w 6869576"/>
              <a:gd name="connsiteY5" fmla="*/ 0 h 4823824"/>
              <a:gd name="connsiteX6" fmla="*/ 2686 w 6869576"/>
              <a:gd name="connsiteY6" fmla="*/ 1519589 h 4823824"/>
              <a:gd name="connsiteX7" fmla="*/ 0 w 6869576"/>
              <a:gd name="connsiteY7" fmla="*/ 1523180 h 4823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69576" h="4823824">
                <a:moveTo>
                  <a:pt x="0" y="1523180"/>
                </a:moveTo>
                <a:lnTo>
                  <a:pt x="0" y="4823824"/>
                </a:lnTo>
                <a:lnTo>
                  <a:pt x="6869576" y="4823824"/>
                </a:lnTo>
                <a:cubicBezTo>
                  <a:pt x="6865718" y="3923112"/>
                  <a:pt x="6861859" y="3022400"/>
                  <a:pt x="6858001" y="2121688"/>
                </a:cubicBezTo>
                <a:lnTo>
                  <a:pt x="6687511" y="1841053"/>
                </a:lnTo>
                <a:cubicBezTo>
                  <a:pt x="5937096" y="730293"/>
                  <a:pt x="4666285" y="0"/>
                  <a:pt x="3224905" y="0"/>
                </a:cubicBezTo>
                <a:cubicBezTo>
                  <a:pt x="1927663" y="0"/>
                  <a:pt x="768581" y="591538"/>
                  <a:pt x="2686" y="1519589"/>
                </a:cubicBezTo>
                <a:lnTo>
                  <a:pt x="0" y="1523180"/>
                </a:lnTo>
                <a:close/>
              </a:path>
            </a:pathLst>
          </a:custGeom>
          <a:gradFill>
            <a:gsLst>
              <a:gs pos="0">
                <a:srgbClr val="4565D4"/>
              </a:gs>
              <a:gs pos="100000">
                <a:srgbClr val="1C3297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dirty="0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FAF56-A4CE-42A2-807D-726EFB54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37501"/>
            <a:ext cx="10823126" cy="40957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 sz="2800" dirty="0">
                <a:solidFill>
                  <a:srgbClr val="243CA3"/>
                </a:solidFill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14983-7D87-460D-A433-2007F334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Равнобедренный треугольник 17">
            <a:extLst>
              <a:ext uri="{FF2B5EF4-FFF2-40B4-BE49-F238E27FC236}">
                <a16:creationId xmlns:a16="http://schemas.microsoft.com/office/drawing/2014/main" id="{51E9BF5C-F72F-465B-B22E-8B26957FB33F}"/>
              </a:ext>
            </a:extLst>
          </p:cNvPr>
          <p:cNvSpPr/>
          <p:nvPr userDrawn="1"/>
        </p:nvSpPr>
        <p:spPr>
          <a:xfrm rot="10800000">
            <a:off x="-50855" y="0"/>
            <a:ext cx="3858375" cy="1352087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  <a:gd name="connsiteX0" fmla="*/ 0 w 1593714"/>
              <a:gd name="connsiteY0" fmla="*/ 558023 h 558023"/>
              <a:gd name="connsiteX1" fmla="*/ 1593714 w 1593714"/>
              <a:gd name="connsiteY1" fmla="*/ 34493 h 558023"/>
              <a:gd name="connsiteX2" fmla="*/ 1550020 w 1593714"/>
              <a:gd name="connsiteY2" fmla="*/ 468422 h 558023"/>
              <a:gd name="connsiteX3" fmla="*/ 0 w 1593714"/>
              <a:gd name="connsiteY3" fmla="*/ 558023 h 558023"/>
              <a:gd name="connsiteX0" fmla="*/ 0 w 1555831"/>
              <a:gd name="connsiteY0" fmla="*/ 572156 h 572156"/>
              <a:gd name="connsiteX1" fmla="*/ 1555831 w 1555831"/>
              <a:gd name="connsiteY1" fmla="*/ 31407 h 572156"/>
              <a:gd name="connsiteX2" fmla="*/ 1550020 w 1555831"/>
              <a:gd name="connsiteY2" fmla="*/ 482555 h 572156"/>
              <a:gd name="connsiteX3" fmla="*/ 0 w 1555831"/>
              <a:gd name="connsiteY3" fmla="*/ 572156 h 572156"/>
              <a:gd name="connsiteX0" fmla="*/ 0 w 1473177"/>
              <a:gd name="connsiteY0" fmla="*/ 505125 h 505125"/>
              <a:gd name="connsiteX1" fmla="*/ 1473177 w 1473177"/>
              <a:gd name="connsiteY1" fmla="*/ 50474 h 505125"/>
              <a:gd name="connsiteX2" fmla="*/ 1467366 w 1473177"/>
              <a:gd name="connsiteY2" fmla="*/ 501622 h 505125"/>
              <a:gd name="connsiteX3" fmla="*/ 0 w 1473177"/>
              <a:gd name="connsiteY3" fmla="*/ 505125 h 505125"/>
              <a:gd name="connsiteX0" fmla="*/ 0 w 1473177"/>
              <a:gd name="connsiteY0" fmla="*/ 488321 h 488321"/>
              <a:gd name="connsiteX1" fmla="*/ 1473177 w 1473177"/>
              <a:gd name="connsiteY1" fmla="*/ 33670 h 488321"/>
              <a:gd name="connsiteX2" fmla="*/ 1467366 w 1473177"/>
              <a:gd name="connsiteY2" fmla="*/ 484818 h 488321"/>
              <a:gd name="connsiteX3" fmla="*/ 0 w 1473177"/>
              <a:gd name="connsiteY3" fmla="*/ 488321 h 488321"/>
              <a:gd name="connsiteX0" fmla="*/ 0 w 1307869"/>
              <a:gd name="connsiteY0" fmla="*/ 482784 h 486169"/>
              <a:gd name="connsiteX1" fmla="*/ 1307869 w 1307869"/>
              <a:gd name="connsiteY1" fmla="*/ 35021 h 486169"/>
              <a:gd name="connsiteX2" fmla="*/ 1302058 w 1307869"/>
              <a:gd name="connsiteY2" fmla="*/ 486169 h 486169"/>
              <a:gd name="connsiteX3" fmla="*/ 0 w 1307869"/>
              <a:gd name="connsiteY3" fmla="*/ 482784 h 486169"/>
              <a:gd name="connsiteX0" fmla="*/ 0 w 1307869"/>
              <a:gd name="connsiteY0" fmla="*/ 482784 h 482784"/>
              <a:gd name="connsiteX1" fmla="*/ 1307869 w 1307869"/>
              <a:gd name="connsiteY1" fmla="*/ 35021 h 482784"/>
              <a:gd name="connsiteX2" fmla="*/ 1253843 w 1307869"/>
              <a:gd name="connsiteY2" fmla="*/ 420735 h 482784"/>
              <a:gd name="connsiteX3" fmla="*/ 0 w 1307869"/>
              <a:gd name="connsiteY3" fmla="*/ 482784 h 482784"/>
              <a:gd name="connsiteX0" fmla="*/ 0 w 1307869"/>
              <a:gd name="connsiteY0" fmla="*/ 482784 h 489614"/>
              <a:gd name="connsiteX1" fmla="*/ 1307869 w 1307869"/>
              <a:gd name="connsiteY1" fmla="*/ 35021 h 489614"/>
              <a:gd name="connsiteX2" fmla="*/ 1305502 w 1307869"/>
              <a:gd name="connsiteY2" fmla="*/ 489614 h 489614"/>
              <a:gd name="connsiteX3" fmla="*/ 0 w 1307869"/>
              <a:gd name="connsiteY3" fmla="*/ 482784 h 489614"/>
              <a:gd name="connsiteX0" fmla="*/ 0 w 1307869"/>
              <a:gd name="connsiteY0" fmla="*/ 451485 h 458315"/>
              <a:gd name="connsiteX1" fmla="*/ 1307869 w 1307869"/>
              <a:gd name="connsiteY1" fmla="*/ 3722 h 458315"/>
              <a:gd name="connsiteX2" fmla="*/ 1305502 w 1307869"/>
              <a:gd name="connsiteY2" fmla="*/ 458315 h 458315"/>
              <a:gd name="connsiteX3" fmla="*/ 0 w 1307869"/>
              <a:gd name="connsiteY3" fmla="*/ 451485 h 45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869" h="458315">
                <a:moveTo>
                  <a:pt x="0" y="451485"/>
                </a:moveTo>
                <a:cubicBezTo>
                  <a:pt x="483719" y="-89760"/>
                  <a:pt x="833688" y="9479"/>
                  <a:pt x="1307869" y="3722"/>
                </a:cubicBezTo>
                <a:lnTo>
                  <a:pt x="1305502" y="458315"/>
                </a:lnTo>
                <a:lnTo>
                  <a:pt x="0" y="451485"/>
                </a:lnTo>
                <a:close/>
              </a:path>
            </a:pathLst>
          </a:custGeom>
          <a:solidFill>
            <a:schemeClr val="accent2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pic>
        <p:nvPicPr>
          <p:cNvPr id="13" name="Рисунок 12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E37116C6-5F2F-497E-AB64-75360BFE33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5" y="365123"/>
            <a:ext cx="2399858" cy="365125"/>
          </a:xfrm>
          <a:prstGeom prst="rect">
            <a:avLst/>
          </a:prstGeom>
        </p:spPr>
      </p:pic>
      <p:sp>
        <p:nvSpPr>
          <p:cNvPr id="17" name="Рисунок 16">
            <a:extLst>
              <a:ext uri="{FF2B5EF4-FFF2-40B4-BE49-F238E27FC236}">
                <a16:creationId xmlns:a16="http://schemas.microsoft.com/office/drawing/2014/main" id="{7A10E701-DD61-4C5F-88B2-9F5E145B564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813040" y="-726739"/>
            <a:ext cx="7565735" cy="8136631"/>
          </a:xfrm>
          <a:prstGeom prst="ellipse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E725DB-93AC-4BB5-8A3A-31FB135C7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654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Текст 2">
            <a:extLst>
              <a:ext uri="{FF2B5EF4-FFF2-40B4-BE49-F238E27FC236}">
                <a16:creationId xmlns:a16="http://schemas.microsoft.com/office/drawing/2014/main" id="{F8FCD15B-3280-4071-A83D-6483E473C10D}"/>
              </a:ext>
            </a:extLst>
          </p:cNvPr>
          <p:cNvSpPr>
            <a:spLocks noGrp="1"/>
          </p:cNvSpPr>
          <p:nvPr>
            <p:ph type="body" idx="16"/>
          </p:nvPr>
        </p:nvSpPr>
        <p:spPr>
          <a:xfrm>
            <a:off x="4038600" y="2897246"/>
            <a:ext cx="3187962" cy="8151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Текст 2">
            <a:extLst>
              <a:ext uri="{FF2B5EF4-FFF2-40B4-BE49-F238E27FC236}">
                <a16:creationId xmlns:a16="http://schemas.microsoft.com/office/drawing/2014/main" id="{3B822825-0864-429D-9C2A-4A269239FAA9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038600" y="2374290"/>
            <a:ext cx="3187962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1" name="Текст 2">
            <a:extLst>
              <a:ext uri="{FF2B5EF4-FFF2-40B4-BE49-F238E27FC236}">
                <a16:creationId xmlns:a16="http://schemas.microsoft.com/office/drawing/2014/main" id="{C30C969B-22B2-47BB-B0BA-DAD89A4079E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15937" y="5408089"/>
            <a:ext cx="3187962" cy="8151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207FA01D-4C77-45F7-B98C-81A448B752F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15937" y="4885133"/>
            <a:ext cx="3187962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4" name="Текст 2">
            <a:extLst>
              <a:ext uri="{FF2B5EF4-FFF2-40B4-BE49-F238E27FC236}">
                <a16:creationId xmlns:a16="http://schemas.microsoft.com/office/drawing/2014/main" id="{E14082E7-576A-4F9A-9FBA-305336D76E59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4055815" y="5408089"/>
            <a:ext cx="3187962" cy="8151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5" name="Текст 2">
            <a:extLst>
              <a:ext uri="{FF2B5EF4-FFF2-40B4-BE49-F238E27FC236}">
                <a16:creationId xmlns:a16="http://schemas.microsoft.com/office/drawing/2014/main" id="{8987064D-1338-43EC-830F-F05EC1184DBF}"/>
              </a:ext>
            </a:extLst>
          </p:cNvPr>
          <p:cNvSpPr>
            <a:spLocks noGrp="1"/>
          </p:cNvSpPr>
          <p:nvPr>
            <p:ph type="body" idx="21" hasCustomPrompt="1"/>
          </p:nvPr>
        </p:nvSpPr>
        <p:spPr>
          <a:xfrm>
            <a:off x="4055815" y="4885133"/>
            <a:ext cx="3187962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39" name="Текст 2">
            <a:extLst>
              <a:ext uri="{FF2B5EF4-FFF2-40B4-BE49-F238E27FC236}">
                <a16:creationId xmlns:a16="http://schemas.microsoft.com/office/drawing/2014/main" id="{C9186828-43D1-415B-B9BC-53777F08C229}"/>
              </a:ext>
            </a:extLst>
          </p:cNvPr>
          <p:cNvSpPr>
            <a:spLocks noGrp="1"/>
          </p:cNvSpPr>
          <p:nvPr>
            <p:ph type="body" idx="22"/>
          </p:nvPr>
        </p:nvSpPr>
        <p:spPr>
          <a:xfrm>
            <a:off x="515937" y="2897246"/>
            <a:ext cx="3187962" cy="815147"/>
          </a:xfrm>
        </p:spPr>
        <p:txBody>
          <a:bodyPr>
            <a:normAutofit/>
          </a:bodyPr>
          <a:lstStyle>
            <a:lvl1pPr marL="0" indent="0" algn="l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0" name="Текст 2">
            <a:extLst>
              <a:ext uri="{FF2B5EF4-FFF2-40B4-BE49-F238E27FC236}">
                <a16:creationId xmlns:a16="http://schemas.microsoft.com/office/drawing/2014/main" id="{DE1E6494-9A54-48E8-B872-665F0D34AF5E}"/>
              </a:ext>
            </a:extLst>
          </p:cNvPr>
          <p:cNvSpPr>
            <a:spLocks noGrp="1"/>
          </p:cNvSpPr>
          <p:nvPr>
            <p:ph type="body" idx="23" hasCustomPrompt="1"/>
          </p:nvPr>
        </p:nvSpPr>
        <p:spPr>
          <a:xfrm>
            <a:off x="515937" y="2374290"/>
            <a:ext cx="3187962" cy="409575"/>
          </a:xfrm>
        </p:spPr>
        <p:txBody>
          <a:bodyPr>
            <a:normAutofit/>
          </a:bodyPr>
          <a:lstStyle>
            <a:lvl1pPr marL="0" indent="0" algn="l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6596715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Заголовок раздела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Прямая соединительная линия 13">
            <a:extLst>
              <a:ext uri="{FF2B5EF4-FFF2-40B4-BE49-F238E27FC236}">
                <a16:creationId xmlns:a16="http://schemas.microsoft.com/office/drawing/2014/main" id="{309EDDC1-DCBF-4ED4-AEAC-F63CF13F546A}"/>
              </a:ext>
            </a:extLst>
          </p:cNvPr>
          <p:cNvCxnSpPr>
            <a:cxnSpLocks/>
          </p:cNvCxnSpPr>
          <p:nvPr userDrawn="1"/>
        </p:nvCxnSpPr>
        <p:spPr>
          <a:xfrm>
            <a:off x="561217" y="3429000"/>
            <a:ext cx="11235327" cy="0"/>
          </a:xfrm>
          <a:prstGeom prst="line">
            <a:avLst/>
          </a:prstGeom>
          <a:ln w="22225">
            <a:solidFill>
              <a:schemeClr val="tx2">
                <a:lumMod val="20000"/>
                <a:lumOff val="80000"/>
              </a:schemeClr>
            </a:solidFill>
            <a:prstDash val="sysDash"/>
            <a:headEnd type="oval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DFAF56-A4CE-42A2-807D-726EFB540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5937" y="337501"/>
            <a:ext cx="10823126" cy="409575"/>
          </a:xfrm>
        </p:spPr>
        <p:txBody>
          <a:bodyPr vert="horz" lIns="91440" tIns="45720" rIns="91440" bIns="45720" rtlCol="0" anchor="ctr">
            <a:noAutofit/>
          </a:bodyPr>
          <a:lstStyle>
            <a:lvl1pPr>
              <a:defRPr lang="ru-RU" sz="2800" dirty="0">
                <a:solidFill>
                  <a:srgbClr val="243CA3"/>
                </a:solidFill>
              </a:defRPr>
            </a:lvl1pPr>
          </a:lstStyle>
          <a:p>
            <a:pPr marL="0" lvl="0"/>
            <a:r>
              <a:rPr lang="ru-RU" dirty="0"/>
              <a:t>Образец заголовка</a:t>
            </a:r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8214983-7D87-460D-A433-2007F334E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Равнобедренный треугольник 17">
            <a:extLst>
              <a:ext uri="{FF2B5EF4-FFF2-40B4-BE49-F238E27FC236}">
                <a16:creationId xmlns:a16="http://schemas.microsoft.com/office/drawing/2014/main" id="{51E9BF5C-F72F-465B-B22E-8B26957FB33F}"/>
              </a:ext>
            </a:extLst>
          </p:cNvPr>
          <p:cNvSpPr/>
          <p:nvPr userDrawn="1"/>
        </p:nvSpPr>
        <p:spPr>
          <a:xfrm rot="10800000">
            <a:off x="-50855" y="0"/>
            <a:ext cx="3858375" cy="1352087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  <a:gd name="connsiteX0" fmla="*/ 0 w 1593714"/>
              <a:gd name="connsiteY0" fmla="*/ 558023 h 558023"/>
              <a:gd name="connsiteX1" fmla="*/ 1593714 w 1593714"/>
              <a:gd name="connsiteY1" fmla="*/ 34493 h 558023"/>
              <a:gd name="connsiteX2" fmla="*/ 1550020 w 1593714"/>
              <a:gd name="connsiteY2" fmla="*/ 468422 h 558023"/>
              <a:gd name="connsiteX3" fmla="*/ 0 w 1593714"/>
              <a:gd name="connsiteY3" fmla="*/ 558023 h 558023"/>
              <a:gd name="connsiteX0" fmla="*/ 0 w 1555831"/>
              <a:gd name="connsiteY0" fmla="*/ 572156 h 572156"/>
              <a:gd name="connsiteX1" fmla="*/ 1555831 w 1555831"/>
              <a:gd name="connsiteY1" fmla="*/ 31407 h 572156"/>
              <a:gd name="connsiteX2" fmla="*/ 1550020 w 1555831"/>
              <a:gd name="connsiteY2" fmla="*/ 482555 h 572156"/>
              <a:gd name="connsiteX3" fmla="*/ 0 w 1555831"/>
              <a:gd name="connsiteY3" fmla="*/ 572156 h 572156"/>
              <a:gd name="connsiteX0" fmla="*/ 0 w 1473177"/>
              <a:gd name="connsiteY0" fmla="*/ 505125 h 505125"/>
              <a:gd name="connsiteX1" fmla="*/ 1473177 w 1473177"/>
              <a:gd name="connsiteY1" fmla="*/ 50474 h 505125"/>
              <a:gd name="connsiteX2" fmla="*/ 1467366 w 1473177"/>
              <a:gd name="connsiteY2" fmla="*/ 501622 h 505125"/>
              <a:gd name="connsiteX3" fmla="*/ 0 w 1473177"/>
              <a:gd name="connsiteY3" fmla="*/ 505125 h 505125"/>
              <a:gd name="connsiteX0" fmla="*/ 0 w 1473177"/>
              <a:gd name="connsiteY0" fmla="*/ 488321 h 488321"/>
              <a:gd name="connsiteX1" fmla="*/ 1473177 w 1473177"/>
              <a:gd name="connsiteY1" fmla="*/ 33670 h 488321"/>
              <a:gd name="connsiteX2" fmla="*/ 1467366 w 1473177"/>
              <a:gd name="connsiteY2" fmla="*/ 484818 h 488321"/>
              <a:gd name="connsiteX3" fmla="*/ 0 w 1473177"/>
              <a:gd name="connsiteY3" fmla="*/ 488321 h 488321"/>
              <a:gd name="connsiteX0" fmla="*/ 0 w 1307869"/>
              <a:gd name="connsiteY0" fmla="*/ 482784 h 486169"/>
              <a:gd name="connsiteX1" fmla="*/ 1307869 w 1307869"/>
              <a:gd name="connsiteY1" fmla="*/ 35021 h 486169"/>
              <a:gd name="connsiteX2" fmla="*/ 1302058 w 1307869"/>
              <a:gd name="connsiteY2" fmla="*/ 486169 h 486169"/>
              <a:gd name="connsiteX3" fmla="*/ 0 w 1307869"/>
              <a:gd name="connsiteY3" fmla="*/ 482784 h 486169"/>
              <a:gd name="connsiteX0" fmla="*/ 0 w 1307869"/>
              <a:gd name="connsiteY0" fmla="*/ 482784 h 482784"/>
              <a:gd name="connsiteX1" fmla="*/ 1307869 w 1307869"/>
              <a:gd name="connsiteY1" fmla="*/ 35021 h 482784"/>
              <a:gd name="connsiteX2" fmla="*/ 1253843 w 1307869"/>
              <a:gd name="connsiteY2" fmla="*/ 420735 h 482784"/>
              <a:gd name="connsiteX3" fmla="*/ 0 w 1307869"/>
              <a:gd name="connsiteY3" fmla="*/ 482784 h 482784"/>
              <a:gd name="connsiteX0" fmla="*/ 0 w 1307869"/>
              <a:gd name="connsiteY0" fmla="*/ 482784 h 489614"/>
              <a:gd name="connsiteX1" fmla="*/ 1307869 w 1307869"/>
              <a:gd name="connsiteY1" fmla="*/ 35021 h 489614"/>
              <a:gd name="connsiteX2" fmla="*/ 1305502 w 1307869"/>
              <a:gd name="connsiteY2" fmla="*/ 489614 h 489614"/>
              <a:gd name="connsiteX3" fmla="*/ 0 w 1307869"/>
              <a:gd name="connsiteY3" fmla="*/ 482784 h 489614"/>
              <a:gd name="connsiteX0" fmla="*/ 0 w 1307869"/>
              <a:gd name="connsiteY0" fmla="*/ 451485 h 458315"/>
              <a:gd name="connsiteX1" fmla="*/ 1307869 w 1307869"/>
              <a:gd name="connsiteY1" fmla="*/ 3722 h 458315"/>
              <a:gd name="connsiteX2" fmla="*/ 1305502 w 1307869"/>
              <a:gd name="connsiteY2" fmla="*/ 458315 h 458315"/>
              <a:gd name="connsiteX3" fmla="*/ 0 w 1307869"/>
              <a:gd name="connsiteY3" fmla="*/ 451485 h 4583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307869" h="458315">
                <a:moveTo>
                  <a:pt x="0" y="451485"/>
                </a:moveTo>
                <a:cubicBezTo>
                  <a:pt x="483719" y="-89760"/>
                  <a:pt x="833688" y="9479"/>
                  <a:pt x="1307869" y="3722"/>
                </a:cubicBezTo>
                <a:lnTo>
                  <a:pt x="1305502" y="458315"/>
                </a:lnTo>
                <a:lnTo>
                  <a:pt x="0" y="451485"/>
                </a:lnTo>
                <a:close/>
              </a:path>
            </a:pathLst>
          </a:custGeom>
          <a:solidFill>
            <a:schemeClr val="accent2">
              <a:alpha val="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dirty="0"/>
          </a:p>
        </p:txBody>
      </p:sp>
      <p:pic>
        <p:nvPicPr>
          <p:cNvPr id="13" name="Рисунок 12" descr="Изображение выглядит как текст, часы&#10;&#10;Автоматически созданное описание">
            <a:extLst>
              <a:ext uri="{FF2B5EF4-FFF2-40B4-BE49-F238E27FC236}">
                <a16:creationId xmlns:a16="http://schemas.microsoft.com/office/drawing/2014/main" id="{E37116C6-5F2F-497E-AB64-75360BFE333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6205" y="365123"/>
            <a:ext cx="2399858" cy="365125"/>
          </a:xfrm>
          <a:prstGeom prst="rect">
            <a:avLst/>
          </a:prstGeom>
        </p:spPr>
      </p:pic>
      <p:sp>
        <p:nvSpPr>
          <p:cNvPr id="31" name="Текст 2">
            <a:extLst>
              <a:ext uri="{FF2B5EF4-FFF2-40B4-BE49-F238E27FC236}">
                <a16:creationId xmlns:a16="http://schemas.microsoft.com/office/drawing/2014/main" id="{C30C969B-22B2-47BB-B0BA-DAD89A4079E7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515937" y="4608263"/>
            <a:ext cx="2766524" cy="81514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2" name="Текст 2">
            <a:extLst>
              <a:ext uri="{FF2B5EF4-FFF2-40B4-BE49-F238E27FC236}">
                <a16:creationId xmlns:a16="http://schemas.microsoft.com/office/drawing/2014/main" id="{207FA01D-4C77-45F7-B98C-81A448B752F8}"/>
              </a:ext>
            </a:extLst>
          </p:cNvPr>
          <p:cNvSpPr>
            <a:spLocks noGrp="1"/>
          </p:cNvSpPr>
          <p:nvPr>
            <p:ph type="body" idx="19" hasCustomPrompt="1"/>
          </p:nvPr>
        </p:nvSpPr>
        <p:spPr>
          <a:xfrm>
            <a:off x="515937" y="4085307"/>
            <a:ext cx="2766524" cy="4095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18" name="Равнобедренный треугольник 17">
            <a:extLst>
              <a:ext uri="{FF2B5EF4-FFF2-40B4-BE49-F238E27FC236}">
                <a16:creationId xmlns:a16="http://schemas.microsoft.com/office/drawing/2014/main" id="{4AE835D2-E0E8-43F6-BC75-9B4FE9A5F78C}"/>
              </a:ext>
            </a:extLst>
          </p:cNvPr>
          <p:cNvSpPr/>
          <p:nvPr userDrawn="1"/>
        </p:nvSpPr>
        <p:spPr>
          <a:xfrm>
            <a:off x="10029331" y="6119603"/>
            <a:ext cx="2173511" cy="757249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552419 h 552419"/>
              <a:gd name="connsiteX1" fmla="*/ 1628447 w 1671145"/>
              <a:gd name="connsiteY1" fmla="*/ 35835 h 552419"/>
              <a:gd name="connsiteX2" fmla="*/ 1671145 w 1671145"/>
              <a:gd name="connsiteY2" fmla="*/ 552419 h 552419"/>
              <a:gd name="connsiteX3" fmla="*/ 0 w 1671145"/>
              <a:gd name="connsiteY3" fmla="*/ 552419 h 552419"/>
              <a:gd name="connsiteX0" fmla="*/ 0 w 1628447"/>
              <a:gd name="connsiteY0" fmla="*/ 552419 h 552419"/>
              <a:gd name="connsiteX1" fmla="*/ 1628447 w 1628447"/>
              <a:gd name="connsiteY1" fmla="*/ 35835 h 552419"/>
              <a:gd name="connsiteX2" fmla="*/ 1622519 w 1628447"/>
              <a:gd name="connsiteY2" fmla="*/ 552419 h 552419"/>
              <a:gd name="connsiteX3" fmla="*/ 0 w 1628447"/>
              <a:gd name="connsiteY3" fmla="*/ 552419 h 552419"/>
              <a:gd name="connsiteX0" fmla="*/ 0 w 1643359"/>
              <a:gd name="connsiteY0" fmla="*/ 552419 h 552419"/>
              <a:gd name="connsiteX1" fmla="*/ 1628447 w 1643359"/>
              <a:gd name="connsiteY1" fmla="*/ 35835 h 552419"/>
              <a:gd name="connsiteX2" fmla="*/ 1643359 w 1643359"/>
              <a:gd name="connsiteY2" fmla="*/ 545472 h 552419"/>
              <a:gd name="connsiteX3" fmla="*/ 0 w 1643359"/>
              <a:gd name="connsiteY3" fmla="*/ 552419 h 552419"/>
              <a:gd name="connsiteX0" fmla="*/ 0 w 1448852"/>
              <a:gd name="connsiteY0" fmla="*/ 546870 h 546870"/>
              <a:gd name="connsiteX1" fmla="*/ 1433940 w 1448852"/>
              <a:gd name="connsiteY1" fmla="*/ 37233 h 546870"/>
              <a:gd name="connsiteX2" fmla="*/ 1448852 w 1448852"/>
              <a:gd name="connsiteY2" fmla="*/ 546870 h 546870"/>
              <a:gd name="connsiteX3" fmla="*/ 0 w 1448852"/>
              <a:gd name="connsiteY3" fmla="*/ 546870 h 546870"/>
              <a:gd name="connsiteX0" fmla="*/ 0 w 1580839"/>
              <a:gd name="connsiteY0" fmla="*/ 552418 h 552418"/>
              <a:gd name="connsiteX1" fmla="*/ 1565927 w 1580839"/>
              <a:gd name="connsiteY1" fmla="*/ 35835 h 552418"/>
              <a:gd name="connsiteX2" fmla="*/ 1580839 w 1580839"/>
              <a:gd name="connsiteY2" fmla="*/ 545472 h 552418"/>
              <a:gd name="connsiteX3" fmla="*/ 0 w 1580839"/>
              <a:gd name="connsiteY3" fmla="*/ 552418 h 552418"/>
              <a:gd name="connsiteX0" fmla="*/ 0 w 1573892"/>
              <a:gd name="connsiteY0" fmla="*/ 552418 h 552418"/>
              <a:gd name="connsiteX1" fmla="*/ 1565927 w 1573892"/>
              <a:gd name="connsiteY1" fmla="*/ 35835 h 552418"/>
              <a:gd name="connsiteX2" fmla="*/ 1573892 w 1573892"/>
              <a:gd name="connsiteY2" fmla="*/ 552418 h 552418"/>
              <a:gd name="connsiteX3" fmla="*/ 0 w 1573892"/>
              <a:gd name="connsiteY3" fmla="*/ 552418 h 552418"/>
              <a:gd name="connsiteX0" fmla="*/ 0 w 1601679"/>
              <a:gd name="connsiteY0" fmla="*/ 558023 h 558023"/>
              <a:gd name="connsiteX1" fmla="*/ 1593714 w 1601679"/>
              <a:gd name="connsiteY1" fmla="*/ 34493 h 558023"/>
              <a:gd name="connsiteX2" fmla="*/ 1601679 w 1601679"/>
              <a:gd name="connsiteY2" fmla="*/ 551076 h 558023"/>
              <a:gd name="connsiteX3" fmla="*/ 0 w 1601679"/>
              <a:gd name="connsiteY3" fmla="*/ 558023 h 5580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01679" h="558023">
                <a:moveTo>
                  <a:pt x="0" y="558023"/>
                </a:moveTo>
                <a:cubicBezTo>
                  <a:pt x="580149" y="-65876"/>
                  <a:pt x="1150528" y="-32072"/>
                  <a:pt x="1593714" y="34493"/>
                </a:cubicBezTo>
                <a:lnTo>
                  <a:pt x="1601679" y="551076"/>
                </a:lnTo>
                <a:lnTo>
                  <a:pt x="0" y="558023"/>
                </a:lnTo>
                <a:close/>
              </a:path>
            </a:pathLst>
          </a:custGeom>
          <a:gradFill>
            <a:gsLst>
              <a:gs pos="0">
                <a:srgbClr val="3998F5">
                  <a:alpha val="19000"/>
                </a:srgbClr>
              </a:gs>
              <a:gs pos="100000">
                <a:srgbClr val="2D7AF7">
                  <a:alpha val="39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Равнобедренный треугольник 17">
            <a:extLst>
              <a:ext uri="{FF2B5EF4-FFF2-40B4-BE49-F238E27FC236}">
                <a16:creationId xmlns:a16="http://schemas.microsoft.com/office/drawing/2014/main" id="{8133956B-84FD-4863-AA29-DE77B642A47B}"/>
              </a:ext>
            </a:extLst>
          </p:cNvPr>
          <p:cNvSpPr/>
          <p:nvPr userDrawn="1"/>
        </p:nvSpPr>
        <p:spPr>
          <a:xfrm>
            <a:off x="10521924" y="6210868"/>
            <a:ext cx="1674594" cy="656558"/>
          </a:xfrm>
          <a:custGeom>
            <a:avLst/>
            <a:gdLst>
              <a:gd name="connsiteX0" fmla="*/ 0 w 1671145"/>
              <a:gd name="connsiteY0" fmla="*/ 1114097 h 1114097"/>
              <a:gd name="connsiteX1" fmla="*/ 835573 w 1671145"/>
              <a:gd name="connsiteY1" fmla="*/ 0 h 1114097"/>
              <a:gd name="connsiteX2" fmla="*/ 1671145 w 1671145"/>
              <a:gd name="connsiteY2" fmla="*/ 1114097 h 1114097"/>
              <a:gd name="connsiteX3" fmla="*/ 0 w 1671145"/>
              <a:gd name="connsiteY3" fmla="*/ 1114097 h 1114097"/>
              <a:gd name="connsiteX0" fmla="*/ 0 w 1671145"/>
              <a:gd name="connsiteY0" fmla="*/ 557048 h 557048"/>
              <a:gd name="connsiteX1" fmla="*/ 1644870 w 1671145"/>
              <a:gd name="connsiteY1" fmla="*/ 0 h 557048"/>
              <a:gd name="connsiteX2" fmla="*/ 1671145 w 1671145"/>
              <a:gd name="connsiteY2" fmla="*/ 557048 h 557048"/>
              <a:gd name="connsiteX3" fmla="*/ 0 w 1671145"/>
              <a:gd name="connsiteY3" fmla="*/ 557048 h 557048"/>
              <a:gd name="connsiteX0" fmla="*/ 0 w 1671145"/>
              <a:gd name="connsiteY0" fmla="*/ 563870 h 563870"/>
              <a:gd name="connsiteX1" fmla="*/ 1644870 w 1671145"/>
              <a:gd name="connsiteY1" fmla="*/ 6822 h 563870"/>
              <a:gd name="connsiteX2" fmla="*/ 1671145 w 1671145"/>
              <a:gd name="connsiteY2" fmla="*/ 563870 h 563870"/>
              <a:gd name="connsiteX3" fmla="*/ 0 w 1671145"/>
              <a:gd name="connsiteY3" fmla="*/ 563870 h 563870"/>
              <a:gd name="connsiteX0" fmla="*/ 0 w 1671145"/>
              <a:gd name="connsiteY0" fmla="*/ 574421 h 574421"/>
              <a:gd name="connsiteX1" fmla="*/ 1644870 w 1671145"/>
              <a:gd name="connsiteY1" fmla="*/ 17373 h 574421"/>
              <a:gd name="connsiteX2" fmla="*/ 1671145 w 1671145"/>
              <a:gd name="connsiteY2" fmla="*/ 574421 h 574421"/>
              <a:gd name="connsiteX3" fmla="*/ 0 w 1671145"/>
              <a:gd name="connsiteY3" fmla="*/ 574421 h 574421"/>
              <a:gd name="connsiteX0" fmla="*/ 0 w 1718442"/>
              <a:gd name="connsiteY0" fmla="*/ 603812 h 603812"/>
              <a:gd name="connsiteX1" fmla="*/ 1718442 w 1718442"/>
              <a:gd name="connsiteY1" fmla="*/ 15233 h 603812"/>
              <a:gd name="connsiteX2" fmla="*/ 1671145 w 1718442"/>
              <a:gd name="connsiteY2" fmla="*/ 603812 h 603812"/>
              <a:gd name="connsiteX3" fmla="*/ 0 w 1718442"/>
              <a:gd name="connsiteY3" fmla="*/ 603812 h 603812"/>
              <a:gd name="connsiteX0" fmla="*/ 0 w 1671145"/>
              <a:gd name="connsiteY0" fmla="*/ 623644 h 623644"/>
              <a:gd name="connsiteX1" fmla="*/ 1655380 w 1671145"/>
              <a:gd name="connsiteY1" fmla="*/ 14044 h 623644"/>
              <a:gd name="connsiteX2" fmla="*/ 1671145 w 1671145"/>
              <a:gd name="connsiteY2" fmla="*/ 623644 h 623644"/>
              <a:gd name="connsiteX3" fmla="*/ 0 w 1671145"/>
              <a:gd name="connsiteY3" fmla="*/ 623644 h 623644"/>
              <a:gd name="connsiteX0" fmla="*/ 0 w 1718442"/>
              <a:gd name="connsiteY0" fmla="*/ 633620 h 633620"/>
              <a:gd name="connsiteX1" fmla="*/ 1718442 w 1718442"/>
              <a:gd name="connsiteY1" fmla="*/ 13509 h 633620"/>
              <a:gd name="connsiteX2" fmla="*/ 1671145 w 1718442"/>
              <a:gd name="connsiteY2" fmla="*/ 633620 h 633620"/>
              <a:gd name="connsiteX3" fmla="*/ 0 w 1718442"/>
              <a:gd name="connsiteY3" fmla="*/ 633620 h 633620"/>
              <a:gd name="connsiteX0" fmla="*/ 0 w 1676401"/>
              <a:gd name="connsiteY0" fmla="*/ 633620 h 633620"/>
              <a:gd name="connsiteX1" fmla="*/ 1676401 w 1676401"/>
              <a:gd name="connsiteY1" fmla="*/ 13509 h 633620"/>
              <a:gd name="connsiteX2" fmla="*/ 1671145 w 1676401"/>
              <a:gd name="connsiteY2" fmla="*/ 633620 h 633620"/>
              <a:gd name="connsiteX3" fmla="*/ 0 w 1676401"/>
              <a:gd name="connsiteY3" fmla="*/ 633620 h 633620"/>
              <a:gd name="connsiteX0" fmla="*/ 0 w 1684021"/>
              <a:gd name="connsiteY0" fmla="*/ 640875 h 640875"/>
              <a:gd name="connsiteX1" fmla="*/ 1684021 w 1684021"/>
              <a:gd name="connsiteY1" fmla="*/ 13144 h 640875"/>
              <a:gd name="connsiteX2" fmla="*/ 1671145 w 1684021"/>
              <a:gd name="connsiteY2" fmla="*/ 640875 h 640875"/>
              <a:gd name="connsiteX3" fmla="*/ 0 w 1684021"/>
              <a:gd name="connsiteY3" fmla="*/ 640875 h 640875"/>
              <a:gd name="connsiteX0" fmla="*/ 0 w 1684021"/>
              <a:gd name="connsiteY0" fmla="*/ 647983 h 647983"/>
              <a:gd name="connsiteX1" fmla="*/ 1684021 w 1684021"/>
              <a:gd name="connsiteY1" fmla="*/ 20252 h 647983"/>
              <a:gd name="connsiteX2" fmla="*/ 1671145 w 1684021"/>
              <a:gd name="connsiteY2" fmla="*/ 647983 h 647983"/>
              <a:gd name="connsiteX3" fmla="*/ 0 w 1684021"/>
              <a:gd name="connsiteY3" fmla="*/ 647983 h 647983"/>
              <a:gd name="connsiteX0" fmla="*/ 0 w 1671145"/>
              <a:gd name="connsiteY0" fmla="*/ 647983 h 647983"/>
              <a:gd name="connsiteX1" fmla="*/ 1646314 w 1671145"/>
              <a:gd name="connsiteY1" fmla="*/ 20252 h 647983"/>
              <a:gd name="connsiteX2" fmla="*/ 1671145 w 1671145"/>
              <a:gd name="connsiteY2" fmla="*/ 647983 h 647983"/>
              <a:gd name="connsiteX3" fmla="*/ 0 w 1671145"/>
              <a:gd name="connsiteY3" fmla="*/ 647983 h 647983"/>
              <a:gd name="connsiteX0" fmla="*/ 0 w 1674594"/>
              <a:gd name="connsiteY0" fmla="*/ 656558 h 656558"/>
              <a:gd name="connsiteX1" fmla="*/ 1674594 w 1674594"/>
              <a:gd name="connsiteY1" fmla="*/ 19400 h 656558"/>
              <a:gd name="connsiteX2" fmla="*/ 1671145 w 1674594"/>
              <a:gd name="connsiteY2" fmla="*/ 656558 h 656558"/>
              <a:gd name="connsiteX3" fmla="*/ 0 w 1674594"/>
              <a:gd name="connsiteY3" fmla="*/ 656558 h 6565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74594" h="656558">
                <a:moveTo>
                  <a:pt x="0" y="656558"/>
                </a:moveTo>
                <a:cubicBezTo>
                  <a:pt x="580149" y="32659"/>
                  <a:pt x="1231408" y="-47165"/>
                  <a:pt x="1674594" y="19400"/>
                </a:cubicBezTo>
                <a:cubicBezTo>
                  <a:pt x="1673444" y="231786"/>
                  <a:pt x="1672295" y="444172"/>
                  <a:pt x="1671145" y="656558"/>
                </a:cubicBezTo>
                <a:lnTo>
                  <a:pt x="0" y="656558"/>
                </a:lnTo>
                <a:close/>
              </a:path>
            </a:pathLst>
          </a:custGeom>
          <a:gradFill>
            <a:gsLst>
              <a:gs pos="0">
                <a:srgbClr val="4565D4"/>
              </a:gs>
              <a:gs pos="100000">
                <a:srgbClr val="1C3297"/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ru-RU" dirty="0"/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id="{52EEACEA-E5C5-48B2-99F8-E27FA8039E16}"/>
              </a:ext>
            </a:extLst>
          </p:cNvPr>
          <p:cNvSpPr/>
          <p:nvPr userDrawn="1"/>
        </p:nvSpPr>
        <p:spPr>
          <a:xfrm>
            <a:off x="1460168" y="3012364"/>
            <a:ext cx="801276" cy="801276"/>
          </a:xfrm>
          <a:prstGeom prst="ellipse">
            <a:avLst/>
          </a:prstGeom>
          <a:gradFill>
            <a:gsLst>
              <a:gs pos="0">
                <a:srgbClr val="3998F5"/>
              </a:gs>
              <a:gs pos="100000">
                <a:srgbClr val="2D7AF7"/>
              </a:gs>
            </a:gsLst>
            <a:lin ang="12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dirty="0"/>
          </a:p>
        </p:txBody>
      </p:sp>
      <p:sp>
        <p:nvSpPr>
          <p:cNvPr id="25" name="Текст 2">
            <a:extLst>
              <a:ext uri="{FF2B5EF4-FFF2-40B4-BE49-F238E27FC236}">
                <a16:creationId xmlns:a16="http://schemas.microsoft.com/office/drawing/2014/main" id="{C2301B76-8B38-48E9-94E0-AEED6B1FE4F9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1524764" y="3050715"/>
            <a:ext cx="707136" cy="7565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id="{3780400F-6518-40C6-ABC1-0BC512D871F3}"/>
              </a:ext>
            </a:extLst>
          </p:cNvPr>
          <p:cNvSpPr/>
          <p:nvPr userDrawn="1"/>
        </p:nvSpPr>
        <p:spPr>
          <a:xfrm>
            <a:off x="3577765" y="3012364"/>
            <a:ext cx="801276" cy="801276"/>
          </a:xfrm>
          <a:prstGeom prst="ellipse">
            <a:avLst/>
          </a:prstGeom>
          <a:gradFill>
            <a:gsLst>
              <a:gs pos="0">
                <a:srgbClr val="3998F5"/>
              </a:gs>
              <a:gs pos="100000">
                <a:srgbClr val="2D7AF7"/>
              </a:gs>
            </a:gsLst>
            <a:lin ang="12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dirty="0"/>
          </a:p>
        </p:txBody>
      </p:sp>
      <p:sp>
        <p:nvSpPr>
          <p:cNvPr id="27" name="Овал 26">
            <a:extLst>
              <a:ext uri="{FF2B5EF4-FFF2-40B4-BE49-F238E27FC236}">
                <a16:creationId xmlns:a16="http://schemas.microsoft.com/office/drawing/2014/main" id="{8C831A5B-06CE-4254-B97B-87C87102823B}"/>
              </a:ext>
            </a:extLst>
          </p:cNvPr>
          <p:cNvSpPr/>
          <p:nvPr userDrawn="1"/>
        </p:nvSpPr>
        <p:spPr>
          <a:xfrm>
            <a:off x="5695362" y="3012364"/>
            <a:ext cx="801276" cy="801276"/>
          </a:xfrm>
          <a:prstGeom prst="ellipse">
            <a:avLst/>
          </a:prstGeom>
          <a:gradFill>
            <a:gsLst>
              <a:gs pos="0">
                <a:srgbClr val="3998F5"/>
              </a:gs>
              <a:gs pos="100000">
                <a:srgbClr val="2D7AF7"/>
              </a:gs>
            </a:gsLst>
            <a:lin ang="12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dirty="0"/>
          </a:p>
        </p:txBody>
      </p:sp>
      <p:sp>
        <p:nvSpPr>
          <p:cNvPr id="30" name="Овал 29">
            <a:extLst>
              <a:ext uri="{FF2B5EF4-FFF2-40B4-BE49-F238E27FC236}">
                <a16:creationId xmlns:a16="http://schemas.microsoft.com/office/drawing/2014/main" id="{DDD8613E-2768-4FDF-BD1B-FCC07F37F3AD}"/>
              </a:ext>
            </a:extLst>
          </p:cNvPr>
          <p:cNvSpPr/>
          <p:nvPr userDrawn="1"/>
        </p:nvSpPr>
        <p:spPr>
          <a:xfrm>
            <a:off x="7812959" y="3012364"/>
            <a:ext cx="801276" cy="801276"/>
          </a:xfrm>
          <a:prstGeom prst="ellipse">
            <a:avLst/>
          </a:prstGeom>
          <a:gradFill>
            <a:gsLst>
              <a:gs pos="0">
                <a:srgbClr val="3998F5"/>
              </a:gs>
              <a:gs pos="100000">
                <a:srgbClr val="2D7AF7"/>
              </a:gs>
            </a:gsLst>
            <a:lin ang="12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dirty="0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B972576-DED1-463C-A88B-8E235D660B3E}"/>
              </a:ext>
            </a:extLst>
          </p:cNvPr>
          <p:cNvSpPr/>
          <p:nvPr userDrawn="1"/>
        </p:nvSpPr>
        <p:spPr>
          <a:xfrm>
            <a:off x="9930556" y="3012364"/>
            <a:ext cx="801276" cy="801276"/>
          </a:xfrm>
          <a:prstGeom prst="ellipse">
            <a:avLst/>
          </a:prstGeom>
          <a:gradFill>
            <a:gsLst>
              <a:gs pos="0">
                <a:srgbClr val="3998F5"/>
              </a:gs>
              <a:gs pos="100000">
                <a:srgbClr val="2D7AF7"/>
              </a:gs>
            </a:gsLst>
            <a:lin ang="1200000" scaled="0"/>
          </a:gra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ru-RU" sz="2400" dirty="0"/>
          </a:p>
        </p:txBody>
      </p:sp>
      <p:sp>
        <p:nvSpPr>
          <p:cNvPr id="36" name="Текст 2">
            <a:extLst>
              <a:ext uri="{FF2B5EF4-FFF2-40B4-BE49-F238E27FC236}">
                <a16:creationId xmlns:a16="http://schemas.microsoft.com/office/drawing/2014/main" id="{7FBA3584-90F5-4DD1-9AB9-1A1E24452CFB}"/>
              </a:ext>
            </a:extLst>
          </p:cNvPr>
          <p:cNvSpPr>
            <a:spLocks noGrp="1"/>
          </p:cNvSpPr>
          <p:nvPr>
            <p:ph type="body" idx="25" hasCustomPrompt="1"/>
          </p:nvPr>
        </p:nvSpPr>
        <p:spPr>
          <a:xfrm>
            <a:off x="3644297" y="3050715"/>
            <a:ext cx="707136" cy="7565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7" name="Текст 2">
            <a:extLst>
              <a:ext uri="{FF2B5EF4-FFF2-40B4-BE49-F238E27FC236}">
                <a16:creationId xmlns:a16="http://schemas.microsoft.com/office/drawing/2014/main" id="{CCD58788-B571-4545-9596-7EDD0379786D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5742431" y="3022214"/>
            <a:ext cx="707136" cy="7565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38" name="Текст 2">
            <a:extLst>
              <a:ext uri="{FF2B5EF4-FFF2-40B4-BE49-F238E27FC236}">
                <a16:creationId xmlns:a16="http://schemas.microsoft.com/office/drawing/2014/main" id="{B30BE452-C44F-4582-B1B6-F88E40986ADD}"/>
              </a:ext>
            </a:extLst>
          </p:cNvPr>
          <p:cNvSpPr>
            <a:spLocks noGrp="1"/>
          </p:cNvSpPr>
          <p:nvPr>
            <p:ph type="body" idx="27" hasCustomPrompt="1"/>
          </p:nvPr>
        </p:nvSpPr>
        <p:spPr>
          <a:xfrm>
            <a:off x="7860029" y="3050715"/>
            <a:ext cx="707136" cy="7565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1" name="Текст 2">
            <a:extLst>
              <a:ext uri="{FF2B5EF4-FFF2-40B4-BE49-F238E27FC236}">
                <a16:creationId xmlns:a16="http://schemas.microsoft.com/office/drawing/2014/main" id="{3ED44C01-3A88-49FD-8503-D8FF3392B99A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9977626" y="3034717"/>
            <a:ext cx="707136" cy="756569"/>
          </a:xfrm>
        </p:spPr>
        <p:txBody>
          <a:bodyPr anchor="ctr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01</a:t>
            </a:r>
          </a:p>
        </p:txBody>
      </p:sp>
      <p:sp>
        <p:nvSpPr>
          <p:cNvPr id="46" name="Текст 2">
            <a:extLst>
              <a:ext uri="{FF2B5EF4-FFF2-40B4-BE49-F238E27FC236}">
                <a16:creationId xmlns:a16="http://schemas.microsoft.com/office/drawing/2014/main" id="{2F46790D-490A-4FAB-ABC5-5AF289E93F71}"/>
              </a:ext>
            </a:extLst>
          </p:cNvPr>
          <p:cNvSpPr>
            <a:spLocks noGrp="1"/>
          </p:cNvSpPr>
          <p:nvPr>
            <p:ph type="body" idx="29"/>
          </p:nvPr>
        </p:nvSpPr>
        <p:spPr>
          <a:xfrm>
            <a:off x="4726532" y="4608263"/>
            <a:ext cx="2766524" cy="81514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7" name="Текст 2">
            <a:extLst>
              <a:ext uri="{FF2B5EF4-FFF2-40B4-BE49-F238E27FC236}">
                <a16:creationId xmlns:a16="http://schemas.microsoft.com/office/drawing/2014/main" id="{B2DA01DE-0D24-4863-A5E3-B144EA06A2D0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4726532" y="4085307"/>
            <a:ext cx="2766524" cy="4095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48" name="Текст 2">
            <a:extLst>
              <a:ext uri="{FF2B5EF4-FFF2-40B4-BE49-F238E27FC236}">
                <a16:creationId xmlns:a16="http://schemas.microsoft.com/office/drawing/2014/main" id="{10D73679-047C-4139-A7DA-D6B5EF7C5DA3}"/>
              </a:ext>
            </a:extLst>
          </p:cNvPr>
          <p:cNvSpPr>
            <a:spLocks noGrp="1"/>
          </p:cNvSpPr>
          <p:nvPr>
            <p:ph type="body" idx="31"/>
          </p:nvPr>
        </p:nvSpPr>
        <p:spPr>
          <a:xfrm>
            <a:off x="9030020" y="4614385"/>
            <a:ext cx="2766524" cy="81514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9" name="Текст 2">
            <a:extLst>
              <a:ext uri="{FF2B5EF4-FFF2-40B4-BE49-F238E27FC236}">
                <a16:creationId xmlns:a16="http://schemas.microsoft.com/office/drawing/2014/main" id="{291C4F80-A0E0-4704-A33C-847917E87C89}"/>
              </a:ext>
            </a:extLst>
          </p:cNvPr>
          <p:cNvSpPr>
            <a:spLocks noGrp="1"/>
          </p:cNvSpPr>
          <p:nvPr>
            <p:ph type="body" idx="32" hasCustomPrompt="1"/>
          </p:nvPr>
        </p:nvSpPr>
        <p:spPr>
          <a:xfrm>
            <a:off x="9030020" y="4091429"/>
            <a:ext cx="2766524" cy="4095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50" name="Текст 2">
            <a:extLst>
              <a:ext uri="{FF2B5EF4-FFF2-40B4-BE49-F238E27FC236}">
                <a16:creationId xmlns:a16="http://schemas.microsoft.com/office/drawing/2014/main" id="{AB91C743-FB32-4418-BFDD-B4B2A63AE02B}"/>
              </a:ext>
            </a:extLst>
          </p:cNvPr>
          <p:cNvSpPr>
            <a:spLocks noGrp="1"/>
          </p:cNvSpPr>
          <p:nvPr>
            <p:ph type="body" idx="33"/>
          </p:nvPr>
        </p:nvSpPr>
        <p:spPr>
          <a:xfrm>
            <a:off x="2614603" y="1897402"/>
            <a:ext cx="2766524" cy="81514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1" name="Текст 2">
            <a:extLst>
              <a:ext uri="{FF2B5EF4-FFF2-40B4-BE49-F238E27FC236}">
                <a16:creationId xmlns:a16="http://schemas.microsoft.com/office/drawing/2014/main" id="{C4884B57-8F7A-4DB1-B07F-90DDBE756692}"/>
              </a:ext>
            </a:extLst>
          </p:cNvPr>
          <p:cNvSpPr>
            <a:spLocks noGrp="1"/>
          </p:cNvSpPr>
          <p:nvPr>
            <p:ph type="body" idx="34" hasCustomPrompt="1"/>
          </p:nvPr>
        </p:nvSpPr>
        <p:spPr>
          <a:xfrm>
            <a:off x="2614603" y="1374446"/>
            <a:ext cx="2766524" cy="4095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52" name="Текст 2">
            <a:extLst>
              <a:ext uri="{FF2B5EF4-FFF2-40B4-BE49-F238E27FC236}">
                <a16:creationId xmlns:a16="http://schemas.microsoft.com/office/drawing/2014/main" id="{40211725-797F-4BB3-BC2C-EA468D4BBD29}"/>
              </a:ext>
            </a:extLst>
          </p:cNvPr>
          <p:cNvSpPr>
            <a:spLocks noGrp="1"/>
          </p:cNvSpPr>
          <p:nvPr>
            <p:ph type="body" idx="35"/>
          </p:nvPr>
        </p:nvSpPr>
        <p:spPr>
          <a:xfrm>
            <a:off x="6810873" y="1897402"/>
            <a:ext cx="2766524" cy="815147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3" name="Текст 2">
            <a:extLst>
              <a:ext uri="{FF2B5EF4-FFF2-40B4-BE49-F238E27FC236}">
                <a16:creationId xmlns:a16="http://schemas.microsoft.com/office/drawing/2014/main" id="{EB0B3DDD-0976-4AFF-A81B-AF6A790869F3}"/>
              </a:ext>
            </a:extLst>
          </p:cNvPr>
          <p:cNvSpPr>
            <a:spLocks noGrp="1"/>
          </p:cNvSpPr>
          <p:nvPr>
            <p:ph type="body" idx="36" hasCustomPrompt="1"/>
          </p:nvPr>
        </p:nvSpPr>
        <p:spPr>
          <a:xfrm>
            <a:off x="6810873" y="1374446"/>
            <a:ext cx="2766524" cy="409575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dirty="0"/>
              <a:t>Образец заголовка</a:t>
            </a:r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E725DB-93AC-4BB5-8A3A-31FB135C7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654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id="{16CF1EDC-B65F-417C-879E-8C212E170C5A}"/>
              </a:ext>
            </a:extLst>
          </p:cNvPr>
          <p:cNvSpPr/>
          <p:nvPr userDrawn="1"/>
        </p:nvSpPr>
        <p:spPr>
          <a:xfrm>
            <a:off x="3616116" y="3050714"/>
            <a:ext cx="715855" cy="7158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Овал 53">
            <a:extLst>
              <a:ext uri="{FF2B5EF4-FFF2-40B4-BE49-F238E27FC236}">
                <a16:creationId xmlns:a16="http://schemas.microsoft.com/office/drawing/2014/main" id="{033A0B6E-7AC6-4BC5-B396-85E30380D02F}"/>
              </a:ext>
            </a:extLst>
          </p:cNvPr>
          <p:cNvSpPr/>
          <p:nvPr userDrawn="1"/>
        </p:nvSpPr>
        <p:spPr>
          <a:xfrm>
            <a:off x="1497477" y="3050714"/>
            <a:ext cx="715855" cy="7158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5" name="Овал 54">
            <a:extLst>
              <a:ext uri="{FF2B5EF4-FFF2-40B4-BE49-F238E27FC236}">
                <a16:creationId xmlns:a16="http://schemas.microsoft.com/office/drawing/2014/main" id="{6432E51D-81A0-4CAD-9C23-C66CBE5C017F}"/>
              </a:ext>
            </a:extLst>
          </p:cNvPr>
          <p:cNvSpPr/>
          <p:nvPr userDrawn="1"/>
        </p:nvSpPr>
        <p:spPr>
          <a:xfrm>
            <a:off x="5742431" y="3050714"/>
            <a:ext cx="715855" cy="7158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6" name="Овал 55">
            <a:extLst>
              <a:ext uri="{FF2B5EF4-FFF2-40B4-BE49-F238E27FC236}">
                <a16:creationId xmlns:a16="http://schemas.microsoft.com/office/drawing/2014/main" id="{9BA393FB-4622-47E5-AD0A-2FF8810A4A41}"/>
              </a:ext>
            </a:extLst>
          </p:cNvPr>
          <p:cNvSpPr/>
          <p:nvPr userDrawn="1"/>
        </p:nvSpPr>
        <p:spPr>
          <a:xfrm>
            <a:off x="7855669" y="3050714"/>
            <a:ext cx="715855" cy="7158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7" name="Овал 56">
            <a:extLst>
              <a:ext uri="{FF2B5EF4-FFF2-40B4-BE49-F238E27FC236}">
                <a16:creationId xmlns:a16="http://schemas.microsoft.com/office/drawing/2014/main" id="{619F1963-7806-4564-B0DE-F783C02A6668}"/>
              </a:ext>
            </a:extLst>
          </p:cNvPr>
          <p:cNvSpPr/>
          <p:nvPr userDrawn="1"/>
        </p:nvSpPr>
        <p:spPr>
          <a:xfrm>
            <a:off x="9973266" y="3050596"/>
            <a:ext cx="715855" cy="715855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499974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50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9D7B2E-1120-48ED-AA68-B460EFEDB4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2820ED7-41DD-4C5F-9B2B-C8BAEE529B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96AF799-6AD2-43DA-8349-3954836F25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69073EC-9E8D-4A39-B6D6-91DA05FE604E}" type="datetime1">
              <a:rPr lang="ru-RU" smtClean="0"/>
              <a:t>07.10.2022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596868B-C5A4-4B2D-B8DD-E6DD2827C93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93AB8E1-2EF6-4DE7-86D5-622F9030C64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3859BF2-7E07-4A78-BF94-0B1EDD452F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75004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1" r:id="rId3"/>
    <p:sldLayoutId id="2147483650" r:id="rId4"/>
    <p:sldLayoutId id="2147483652" r:id="rId5"/>
    <p:sldLayoutId id="2147483651" r:id="rId6"/>
    <p:sldLayoutId id="2147483665" r:id="rId7"/>
    <p:sldLayoutId id="2147483664" r:id="rId8"/>
    <p:sldLayoutId id="2147483662" r:id="rId9"/>
    <p:sldLayoutId id="2147483663" r:id="rId10"/>
    <p:sldLayoutId id="2147483653" r:id="rId11"/>
    <p:sldLayoutId id="2147483654" r:id="rId12"/>
    <p:sldLayoutId id="2147483655" r:id="rId13"/>
    <p:sldLayoutId id="2147483656" r:id="rId14"/>
    <p:sldLayoutId id="2147483657" r:id="rId15"/>
    <p:sldLayoutId id="2147483658" r:id="rId16"/>
    <p:sldLayoutId id="2147483659" r:id="rId17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chart" Target="../charts/chart23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2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chart" Target="../charts/char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553567-560B-4168-97B2-689DCFAA556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83771" y="2988936"/>
            <a:ext cx="10624457" cy="2587557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ru-RU" sz="3200" b="1" cap="all" dirty="0"/>
              <a:t>результаты сбора и обобщения информации в рамках независимой оценки качества условий осуществления образовательной деятельности образовательными организациями в 2022 году</a:t>
            </a:r>
            <a:endParaRPr lang="ru-RU" sz="1800" cap="all" dirty="0">
              <a:latin typeface="+mn-lt"/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6F4B077-573A-40E7-BAE5-DFF7FD3DCEA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" b="108"/>
          <a:stretch>
            <a:fillRect/>
          </a:stretch>
        </p:blipFill>
        <p:spPr>
          <a:xfrm>
            <a:off x="4816544" y="1018262"/>
            <a:ext cx="2485888" cy="1557024"/>
          </a:xfrm>
        </p:spPr>
      </p:pic>
      <p:sp>
        <p:nvSpPr>
          <p:cNvPr id="4" name="Подзаголовок 2">
            <a:extLst>
              <a:ext uri="{FF2B5EF4-FFF2-40B4-BE49-F238E27FC236}">
                <a16:creationId xmlns:a16="http://schemas.microsoft.com/office/drawing/2014/main" id="{B6ED0028-3A05-48E2-B77C-53FF57A3A5E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84197" y="5963054"/>
            <a:ext cx="5184576" cy="649437"/>
          </a:xfrm>
        </p:spPr>
        <p:txBody>
          <a:bodyPr>
            <a:normAutofit lnSpcReduction="10000"/>
          </a:bodyPr>
          <a:lstStyle/>
          <a:p>
            <a:pPr algn="l"/>
            <a:r>
              <a:rPr lang="ru-RU" sz="1800" b="1" dirty="0" err="1">
                <a:solidFill>
                  <a:schemeClr val="bg1"/>
                </a:solidFill>
              </a:rPr>
              <a:t>Ганеев</a:t>
            </a:r>
            <a:r>
              <a:rPr lang="ru-RU" sz="1800" b="1" dirty="0">
                <a:solidFill>
                  <a:schemeClr val="bg1"/>
                </a:solidFill>
              </a:rPr>
              <a:t> Алексей </a:t>
            </a:r>
            <a:r>
              <a:rPr lang="ru-RU" sz="1800" b="1" dirty="0" err="1">
                <a:solidFill>
                  <a:schemeClr val="bg1"/>
                </a:solidFill>
              </a:rPr>
              <a:t>Рафисович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</a:p>
          <a:p>
            <a:pPr algn="l"/>
            <a:r>
              <a:rPr lang="ru-RU" sz="1400" dirty="0">
                <a:solidFill>
                  <a:schemeClr val="bg1"/>
                </a:solidFill>
              </a:rPr>
              <a:t>к.т.н., эксперт ООО «</a:t>
            </a:r>
            <a:r>
              <a:rPr lang="ru-RU" sz="1400" dirty="0" err="1">
                <a:solidFill>
                  <a:schemeClr val="bg1"/>
                </a:solidFill>
              </a:rPr>
              <a:t>Верконт</a:t>
            </a:r>
            <a:r>
              <a:rPr lang="ru-RU" sz="1400" dirty="0">
                <a:solidFill>
                  <a:schemeClr val="bg1"/>
                </a:solidFill>
              </a:rPr>
              <a:t> Сервис»</a:t>
            </a:r>
          </a:p>
        </p:txBody>
      </p:sp>
    </p:spTree>
    <p:extLst>
      <p:ext uri="{BB962C8B-B14F-4D97-AF65-F5344CB8AC3E}">
        <p14:creationId xmlns:p14="http://schemas.microsoft.com/office/powerpoint/2010/main" val="6965797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54568" y="1918212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54568" y="4650907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71274613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10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119874"/>
          </a:xfrm>
        </p:spPr>
        <p:txBody>
          <a:bodyPr/>
          <a:lstStyle/>
          <a:p>
            <a:r>
              <a:rPr lang="ru-RU" sz="2400" dirty="0"/>
              <a:t>Комфортность условий, в которых осуществляется образовательная деятельность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CF8DB49-7EDD-4B36-8223-1038B84AF184}"/>
              </a:ext>
            </a:extLst>
          </p:cNvPr>
          <p:cNvCxnSpPr>
            <a:cxnSpLocks/>
          </p:cNvCxnSpPr>
          <p:nvPr/>
        </p:nvCxnSpPr>
        <p:spPr>
          <a:xfrm rot="10800000">
            <a:off x="2412059" y="2099576"/>
            <a:ext cx="552259" cy="386004"/>
          </a:xfrm>
          <a:prstGeom prst="bentConnector3">
            <a:avLst>
              <a:gd name="adj1" fmla="val -7377"/>
            </a:avLst>
          </a:prstGeom>
          <a:ln w="9525">
            <a:solidFill>
              <a:srgbClr val="7F7F7F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>
            <a:off x="1380303" y="2889057"/>
            <a:ext cx="785115" cy="42405"/>
          </a:xfrm>
          <a:prstGeom prst="bentConnector3">
            <a:avLst>
              <a:gd name="adj1" fmla="val 5000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51745" y="1888602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здравоохранения Российской Федерации; Правительство Российской Федерации;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воздушного транспорта;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61791" y="4680479"/>
            <a:ext cx="419488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Правительство Российской Федерации; Федеральное агентство связи; Министерство науки и высшего образования Российской Федерации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C39DC51-925A-315C-D766-4DD83C0DE8DE}"/>
              </a:ext>
            </a:extLst>
          </p:cNvPr>
          <p:cNvSpPr/>
          <p:nvPr/>
        </p:nvSpPr>
        <p:spPr>
          <a:xfrm rot="16200000">
            <a:off x="6320607" y="2760463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21573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75243" y="2075832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75244" y="4524836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99042266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11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119874"/>
          </a:xfrm>
        </p:spPr>
        <p:txBody>
          <a:bodyPr/>
          <a:lstStyle/>
          <a:p>
            <a:r>
              <a:rPr lang="ru-RU" sz="2400" dirty="0"/>
              <a:t>Обеспечение в организации комфортных условий предоставления услуг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>
            <a:off x="2042411" y="1874068"/>
            <a:ext cx="1053875" cy="531421"/>
          </a:xfrm>
          <a:prstGeom prst="bentConnector3">
            <a:avLst>
              <a:gd name="adj1" fmla="val 1033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45366" y="1940647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45366" y="4554408"/>
            <a:ext cx="4174212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Федеральное агентство железнодорожного транспорта; Федеральное агентство связи; Министерство науки и высшего образования Российской Федерации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727D1CC2-A50E-4258-A149-909D7FF11599}"/>
              </a:ext>
            </a:extLst>
          </p:cNvPr>
          <p:cNvGrpSpPr/>
          <p:nvPr/>
        </p:nvGrpSpPr>
        <p:grpSpPr>
          <a:xfrm>
            <a:off x="8499454" y="1177006"/>
            <a:ext cx="3916171" cy="402833"/>
            <a:chOff x="8470271" y="986827"/>
            <a:chExt cx="3916171" cy="402833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C6686EB9-E519-4CB1-860B-AFF68294DEAD}"/>
                </a:ext>
              </a:extLst>
            </p:cNvPr>
            <p:cNvSpPr/>
            <p:nvPr/>
          </p:nvSpPr>
          <p:spPr>
            <a:xfrm>
              <a:off x="8662880" y="1057438"/>
              <a:ext cx="372356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solidFill>
                    <a:srgbClr val="243CA3"/>
                  </a:solidFill>
                </a:rPr>
                <a:t>Главный распорядитель бюджетных средств </a:t>
              </a:r>
              <a:endParaRPr lang="x-none" sz="1100" dirty="0">
                <a:solidFill>
                  <a:srgbClr val="243CA3"/>
                </a:solidFill>
              </a:endParaRP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86585A29-6CC0-4617-BA40-20106F3BE0BB}"/>
                </a:ext>
              </a:extLst>
            </p:cNvPr>
            <p:cNvSpPr/>
            <p:nvPr/>
          </p:nvSpPr>
          <p:spPr>
            <a:xfrm>
              <a:off x="8470271" y="986827"/>
              <a:ext cx="3833388" cy="402833"/>
            </a:xfrm>
            <a:prstGeom prst="roundRect">
              <a:avLst>
                <a:gd name="adj" fmla="val 119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2C374D9-CB6F-82F5-5597-2EE57E2D26CC}"/>
              </a:ext>
            </a:extLst>
          </p:cNvPr>
          <p:cNvSpPr/>
          <p:nvPr/>
        </p:nvSpPr>
        <p:spPr>
          <a:xfrm rot="16200000">
            <a:off x="6417305" y="2985227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71455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29780" y="1635126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61723" y="4605492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2886267"/>
              </p:ext>
            </p:extLst>
          </p:nvPr>
        </p:nvGraphicFramePr>
        <p:xfrm>
          <a:off x="-2472373" y="1105281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12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119874"/>
          </a:xfrm>
        </p:spPr>
        <p:txBody>
          <a:bodyPr/>
          <a:lstStyle/>
          <a:p>
            <a:r>
              <a:rPr lang="ru-RU" sz="2400" dirty="0"/>
              <a:t>Доступность услуг для инвалидов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10653" y="5076762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CF8DB49-7EDD-4B36-8223-1038B84AF184}"/>
              </a:ext>
            </a:extLst>
          </p:cNvPr>
          <p:cNvCxnSpPr>
            <a:cxnSpLocks/>
          </p:cNvCxnSpPr>
          <p:nvPr/>
        </p:nvCxnSpPr>
        <p:spPr>
          <a:xfrm flipV="1">
            <a:off x="2458077" y="1919977"/>
            <a:ext cx="709837" cy="542230"/>
          </a:xfrm>
          <a:prstGeom prst="bentConnector3">
            <a:avLst>
              <a:gd name="adj1" fmla="val 50000"/>
            </a:avLst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oval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 flipV="1">
            <a:off x="1013698" y="6003185"/>
            <a:ext cx="1534912" cy="130429"/>
          </a:xfrm>
          <a:prstGeom prst="bentConnector3">
            <a:avLst>
              <a:gd name="adj1" fmla="val 1633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1998319" y="2969471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36479" y="1684445"/>
            <a:ext cx="41948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организации; Министерство культуры Российской Федерации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24691" y="4441444"/>
            <a:ext cx="41948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Правительство Российской Федерации; Федеральная таможенная служба; Федеральное агентство воздушного транспорта;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869203F2-8CD5-406F-8A63-E2187C6AF5B3}"/>
              </a:ext>
            </a:extLst>
          </p:cNvPr>
          <p:cNvCxnSpPr>
            <a:cxnSpLocks/>
          </p:cNvCxnSpPr>
          <p:nvPr/>
        </p:nvCxnSpPr>
        <p:spPr>
          <a:xfrm rot="16200000" flipV="1">
            <a:off x="746787" y="3189177"/>
            <a:ext cx="700936" cy="625270"/>
          </a:xfrm>
          <a:prstGeom prst="bentConnector3">
            <a:avLst>
              <a:gd name="adj1" fmla="val -13290"/>
            </a:avLst>
          </a:prstGeom>
          <a:ln w="9525">
            <a:solidFill>
              <a:schemeClr val="accent4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E0331645-E1D7-51C0-1914-3F3EEC8C29C6}"/>
              </a:ext>
            </a:extLst>
          </p:cNvPr>
          <p:cNvSpPr/>
          <p:nvPr/>
        </p:nvSpPr>
        <p:spPr>
          <a:xfrm rot="16200000">
            <a:off x="6341850" y="2644170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94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54568" y="2061724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75244" y="4511174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8384055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13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072367" cy="1119874"/>
          </a:xfrm>
        </p:spPr>
        <p:txBody>
          <a:bodyPr/>
          <a:lstStyle/>
          <a:p>
            <a:r>
              <a:rPr lang="ru-RU" sz="2400" dirty="0"/>
              <a:t>Оборудование помещений организации и прилегающей к ней территории с учетом доступности для инвалидов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6200000" flipV="1">
            <a:off x="381935" y="3795072"/>
            <a:ext cx="1686476" cy="954334"/>
          </a:xfrm>
          <a:prstGeom prst="bentConnector3">
            <a:avLst>
              <a:gd name="adj1" fmla="val 5000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23255" y="1856454"/>
            <a:ext cx="41948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организации; Министерство культуры Российской Федерации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23255" y="4500360"/>
            <a:ext cx="4194887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Министерство науки и высшего образования Российской Федерации; Министерство просвещения Российской Федерации; Правительство Российской Федерации; Федеральное агентство воздушного транспорта;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организации; Министерство культуры Российской Федерации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35988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75244" y="2402827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75243" y="4245543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63592285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14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119874"/>
          </a:xfrm>
        </p:spPr>
        <p:txBody>
          <a:bodyPr/>
          <a:lstStyle/>
          <a:p>
            <a:r>
              <a:rPr lang="ru-RU" sz="2400" dirty="0"/>
              <a:t>Обеспечение в организации условий доступности, позволяющих инвалидам получать образовательные услуги наравне с другими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25162" y="1823689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24691" y="4268165"/>
            <a:ext cx="4174211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Правительство Российской Федерации; Федеральная таможенная служба; Федеральное агентство железнодорожного транспорта; Федеральное агентство связи; Негосударственные организации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5B0B131-0716-6F6B-C66E-7432EB00AC8D}"/>
              </a:ext>
            </a:extLst>
          </p:cNvPr>
          <p:cNvSpPr/>
          <p:nvPr/>
        </p:nvSpPr>
        <p:spPr>
          <a:xfrm rot="16200000">
            <a:off x="6359833" y="3019810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56331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7055217" y="2665136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453787"/>
              </p:ext>
            </p:extLst>
          </p:nvPr>
        </p:nvGraphicFramePr>
        <p:xfrm>
          <a:off x="-2472373" y="672430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10653" y="4643911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1998319" y="2536620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15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119874"/>
          </a:xfrm>
        </p:spPr>
        <p:txBody>
          <a:bodyPr/>
          <a:lstStyle/>
          <a:p>
            <a:r>
              <a:rPr lang="ru-RU" sz="2400" dirty="0"/>
              <a:t>Доля получателей услуг, удовлетворенных доступностью услуг для инвалидов</a:t>
            </a:r>
            <a:endParaRPr lang="pl-PL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885371" y="2210749"/>
            <a:ext cx="38333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865513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00100" y="2611036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11465" y="4410113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7589363"/>
              </p:ext>
            </p:extLst>
          </p:nvPr>
        </p:nvGraphicFramePr>
        <p:xfrm>
          <a:off x="-2688313" y="1057438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16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119874"/>
          </a:xfrm>
        </p:spPr>
        <p:txBody>
          <a:bodyPr/>
          <a:lstStyle/>
          <a:p>
            <a:r>
              <a:rPr lang="ru-RU" sz="2400" dirty="0"/>
              <a:t>Доброжелательность, вежливость работников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194713" y="5028919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363980" y="1767178"/>
            <a:ext cx="551414" cy="429041"/>
          </a:xfrm>
          <a:prstGeom prst="bentConnector3">
            <a:avLst>
              <a:gd name="adj1" fmla="val 5000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1782379" y="2921628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82066" y="1897706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Правительство Российской Федерации;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воздушного транспорта;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700382" y="4592684"/>
            <a:ext cx="41582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Министерство культуры Российской Федерации; Негосударственные организации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271B1E8B-123B-5488-7186-BE226108CBC4}"/>
              </a:ext>
            </a:extLst>
          </p:cNvPr>
          <p:cNvSpPr/>
          <p:nvPr/>
        </p:nvSpPr>
        <p:spPr>
          <a:xfrm rot="16200000">
            <a:off x="6333233" y="3160711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00030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26509" y="2088043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26510" y="4482570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54201879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17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461954"/>
          </a:xfrm>
        </p:spPr>
        <p:txBody>
          <a:bodyPr/>
          <a:lstStyle/>
          <a:p>
            <a:r>
              <a:rPr lang="ru-RU" sz="2400" dirty="0"/>
              <a:t>Доля получателей услуг, удовлетворенных доброжелательностью, вежливостью работников организации, обеспечивающих первичный контакт</a:t>
            </a:r>
            <a:br>
              <a:rPr lang="ru-RU" sz="2400" dirty="0"/>
            </a:br>
            <a:r>
              <a:rPr lang="ru-RU" sz="2400" dirty="0"/>
              <a:t>и информирование получателя услуги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CF8DB49-7EDD-4B36-8223-1038B84AF18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25666" y="2021338"/>
            <a:ext cx="522643" cy="270075"/>
          </a:xfrm>
          <a:prstGeom prst="bentConnector3">
            <a:avLst>
              <a:gd name="adj1" fmla="val 50000"/>
            </a:avLst>
          </a:prstGeom>
          <a:ln w="9525">
            <a:solidFill>
              <a:srgbClr val="7F7F7F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574673" y="1957339"/>
            <a:ext cx="487559" cy="433157"/>
          </a:xfrm>
          <a:prstGeom prst="bentConnector3">
            <a:avLst>
              <a:gd name="adj1" fmla="val 5000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99944" y="2008088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здравоохранения Российской Федерации; Правительство Российской Федерации;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воздушного транспорта;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99944" y="4681419"/>
            <a:ext cx="419488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Негосударственные организации</a:t>
            </a:r>
          </a:p>
        </p:txBody>
      </p:sp>
      <p:grpSp>
        <p:nvGrpSpPr>
          <p:cNvPr id="7" name="Группа 6">
            <a:extLst>
              <a:ext uri="{FF2B5EF4-FFF2-40B4-BE49-F238E27FC236}">
                <a16:creationId xmlns:a16="http://schemas.microsoft.com/office/drawing/2014/main" id="{AEBEC000-CAD9-4F24-BA4B-978868C5BD91}"/>
              </a:ext>
            </a:extLst>
          </p:cNvPr>
          <p:cNvGrpSpPr/>
          <p:nvPr/>
        </p:nvGrpSpPr>
        <p:grpSpPr>
          <a:xfrm>
            <a:off x="8489727" y="1164266"/>
            <a:ext cx="3916171" cy="402833"/>
            <a:chOff x="8470271" y="986827"/>
            <a:chExt cx="3916171" cy="402833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C6686EB9-E519-4CB1-860B-AFF68294DEAD}"/>
                </a:ext>
              </a:extLst>
            </p:cNvPr>
            <p:cNvSpPr/>
            <p:nvPr/>
          </p:nvSpPr>
          <p:spPr>
            <a:xfrm>
              <a:off x="8662880" y="1057438"/>
              <a:ext cx="372356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solidFill>
                    <a:srgbClr val="243CA3"/>
                  </a:solidFill>
                </a:rPr>
                <a:t>Главный распорядитель бюджетных средств </a:t>
              </a:r>
              <a:endParaRPr lang="x-none" sz="1100" dirty="0">
                <a:solidFill>
                  <a:srgbClr val="243CA3"/>
                </a:solidFill>
              </a:endParaRP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86585A29-6CC0-4617-BA40-20106F3BE0BB}"/>
                </a:ext>
              </a:extLst>
            </p:cNvPr>
            <p:cNvSpPr/>
            <p:nvPr/>
          </p:nvSpPr>
          <p:spPr>
            <a:xfrm>
              <a:off x="8470271" y="986827"/>
              <a:ext cx="3833388" cy="402833"/>
            </a:xfrm>
            <a:prstGeom prst="roundRect">
              <a:avLst>
                <a:gd name="adj" fmla="val 119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89498CC-2A71-1467-953C-ED72AE8829CA}"/>
              </a:ext>
            </a:extLst>
          </p:cNvPr>
          <p:cNvSpPr/>
          <p:nvPr/>
        </p:nvSpPr>
        <p:spPr>
          <a:xfrm rot="16200000">
            <a:off x="6506464" y="3107695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943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75243" y="2044248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75243" y="4466977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14417030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18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324936"/>
          </a:xfrm>
        </p:spPr>
        <p:txBody>
          <a:bodyPr/>
          <a:lstStyle/>
          <a:p>
            <a:r>
              <a:rPr lang="ru-RU" sz="2400" dirty="0"/>
              <a:t>Доля получателей услуг, удовлетворенных доброжелательностью, вежливостью работников организации, обеспечивающих непосредственное оказание услуги при обращении в организацию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CF8DB49-7EDD-4B36-8223-1038B84AF18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28073" y="2014071"/>
            <a:ext cx="459341" cy="411591"/>
          </a:xfrm>
          <a:prstGeom prst="bentConnector3">
            <a:avLst>
              <a:gd name="adj1" fmla="val 102944"/>
            </a:avLst>
          </a:prstGeom>
          <a:ln w="9525">
            <a:solidFill>
              <a:srgbClr val="7F7F7F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>
            <a:off x="2304431" y="1997939"/>
            <a:ext cx="759782" cy="451596"/>
          </a:xfrm>
          <a:prstGeom prst="bentConnector3">
            <a:avLst>
              <a:gd name="adj1" fmla="val 1347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45367" y="1680718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66043" y="4150604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  <a:effectLst/>
                <a:ea typeface="Times New Roman" panose="02020603050405020304" pitchFamily="18" charset="0"/>
              </a:rPr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  <a:endParaRPr lang="ru-RU" sz="800" dirty="0">
              <a:solidFill>
                <a:srgbClr val="FF0000"/>
              </a:solidFill>
            </a:endParaRP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3A842F6-70B1-CB7B-E5D6-CD8A111F2422}"/>
              </a:ext>
            </a:extLst>
          </p:cNvPr>
          <p:cNvSpPr/>
          <p:nvPr/>
        </p:nvSpPr>
        <p:spPr>
          <a:xfrm rot="16200000">
            <a:off x="6458627" y="3087838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546943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7010366" y="3078869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3785450"/>
              </p:ext>
            </p:extLst>
          </p:nvPr>
        </p:nvGraphicFramePr>
        <p:xfrm>
          <a:off x="-2439397" y="100834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43629" y="497982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31295" y="287253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19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5" y="165738"/>
            <a:ext cx="8264976" cy="1367342"/>
          </a:xfrm>
        </p:spPr>
        <p:txBody>
          <a:bodyPr/>
          <a:lstStyle/>
          <a:p>
            <a:r>
              <a:rPr lang="ru-RU" sz="2400" dirty="0"/>
              <a:t>Доля получателей услуг, удовлетворенных доброжелательностью, вежливостью работников организации при использовании дистанционных форм взаимодействия</a:t>
            </a:r>
            <a:endParaRPr lang="pl-PL" sz="2400" dirty="0"/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854799" y="2179794"/>
            <a:ext cx="3833388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grpSp>
        <p:nvGrpSpPr>
          <p:cNvPr id="2" name="Группа 1">
            <a:extLst>
              <a:ext uri="{FF2B5EF4-FFF2-40B4-BE49-F238E27FC236}">
                <a16:creationId xmlns:a16="http://schemas.microsoft.com/office/drawing/2014/main" id="{2BB21E07-767E-4C29-8669-E62B702E6DD2}"/>
              </a:ext>
            </a:extLst>
          </p:cNvPr>
          <p:cNvGrpSpPr/>
          <p:nvPr/>
        </p:nvGrpSpPr>
        <p:grpSpPr>
          <a:xfrm>
            <a:off x="8489726" y="1337764"/>
            <a:ext cx="3916171" cy="402833"/>
            <a:chOff x="8470271" y="986827"/>
            <a:chExt cx="3916171" cy="402833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C6686EB9-E519-4CB1-860B-AFF68294DEAD}"/>
                </a:ext>
              </a:extLst>
            </p:cNvPr>
            <p:cNvSpPr/>
            <p:nvPr/>
          </p:nvSpPr>
          <p:spPr>
            <a:xfrm>
              <a:off x="8662880" y="1057438"/>
              <a:ext cx="372356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solidFill>
                    <a:srgbClr val="243CA3"/>
                  </a:solidFill>
                </a:rPr>
                <a:t>Главный распорядитель бюджетных средств </a:t>
              </a:r>
              <a:endParaRPr lang="x-none" sz="1100" dirty="0">
                <a:solidFill>
                  <a:srgbClr val="243CA3"/>
                </a:solidFill>
              </a:endParaRP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86585A29-6CC0-4617-BA40-20106F3BE0BB}"/>
                </a:ext>
              </a:extLst>
            </p:cNvPr>
            <p:cNvSpPr/>
            <p:nvPr/>
          </p:nvSpPr>
          <p:spPr>
            <a:xfrm>
              <a:off x="8470271" y="986827"/>
              <a:ext cx="3833388" cy="402833"/>
            </a:xfrm>
            <a:prstGeom prst="roundRect">
              <a:avLst>
                <a:gd name="adj" fmla="val 119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57584976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05B44-E058-A65B-F04E-E4E37467C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18611"/>
            <a:ext cx="8107592" cy="866128"/>
          </a:xfrm>
        </p:spPr>
        <p:txBody>
          <a:bodyPr/>
          <a:lstStyle/>
          <a:p>
            <a:r>
              <a:rPr lang="ru-RU" dirty="0"/>
              <a:t>Участники НОК. </a:t>
            </a:r>
            <a:r>
              <a:rPr lang="ru-RU" dirty="0">
                <a:solidFill>
                  <a:schemeClr val="tx1"/>
                </a:solidFill>
              </a:rPr>
              <a:t>Средний балл</a:t>
            </a: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BB075604-6575-3125-8E25-16659143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654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2</a:t>
            </a:fld>
            <a:endParaRPr lang="ru-RU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82CE549D-3D20-4A1E-9BCC-2FAB27AD81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53118244"/>
              </p:ext>
            </p:extLst>
          </p:nvPr>
        </p:nvGraphicFramePr>
        <p:xfrm>
          <a:off x="1374230" y="899108"/>
          <a:ext cx="9880672" cy="54186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Таблица 3">
            <a:extLst>
              <a:ext uri="{FF2B5EF4-FFF2-40B4-BE49-F238E27FC236}">
                <a16:creationId xmlns:a16="http://schemas.microsoft.com/office/drawing/2014/main" id="{D589469E-B34F-4279-B18B-213343F8CA1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6270478"/>
              </p:ext>
            </p:extLst>
          </p:nvPr>
        </p:nvGraphicFramePr>
        <p:xfrm>
          <a:off x="744542" y="1053746"/>
          <a:ext cx="550557" cy="4941286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550557">
                  <a:extLst>
                    <a:ext uri="{9D8B030D-6E8A-4147-A177-3AD203B41FA5}">
                      <a16:colId xmlns:a16="http://schemas.microsoft.com/office/drawing/2014/main" val="2930796000"/>
                    </a:ext>
                  </a:extLst>
                </a:gridCol>
              </a:tblGrid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3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46426498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6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530517924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11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45832191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2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180571149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2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827706841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57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3042939018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35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899629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1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96750449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2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99085725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9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400357106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138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904821345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10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619388980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34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507739885"/>
                  </a:ext>
                </a:extLst>
              </a:tr>
              <a:tr h="352949"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>
                          <a:solidFill>
                            <a:srgbClr val="243CA3"/>
                          </a:solidFill>
                        </a:rPr>
                        <a:t>10</a:t>
                      </a:r>
                      <a:endParaRPr lang="ru-UA" sz="1600" b="1" dirty="0">
                        <a:solidFill>
                          <a:srgbClr val="243CA3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3155349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DD274D8-5FB0-4FA7-8F7C-63870B9BA5C6}"/>
              </a:ext>
            </a:extLst>
          </p:cNvPr>
          <p:cNvSpPr txBox="1"/>
          <p:nvPr/>
        </p:nvSpPr>
        <p:spPr>
          <a:xfrm>
            <a:off x="1555337" y="6123919"/>
            <a:ext cx="3602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 b="1" dirty="0">
                <a:solidFill>
                  <a:schemeClr val="tx1"/>
                </a:solidFill>
              </a:rPr>
              <a:t>Количество организаций, по которым проводилась оценка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B8D6645-B2EC-4FB9-BC7D-704D066648E7}"/>
              </a:ext>
            </a:extLst>
          </p:cNvPr>
          <p:cNvSpPr txBox="1"/>
          <p:nvPr/>
        </p:nvSpPr>
        <p:spPr>
          <a:xfrm>
            <a:off x="653988" y="6174909"/>
            <a:ext cx="731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43CA3"/>
                </a:solidFill>
              </a:rPr>
              <a:t>320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3FB7628-6EE9-4763-9222-098F44BE56A6}"/>
              </a:ext>
            </a:extLst>
          </p:cNvPr>
          <p:cNvSpPr/>
          <p:nvPr/>
        </p:nvSpPr>
        <p:spPr>
          <a:xfrm>
            <a:off x="-105508" y="6109410"/>
            <a:ext cx="5547946" cy="56931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0171881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43301" y="2042253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43301" y="4496907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5995973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20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119874"/>
          </a:xfrm>
        </p:spPr>
        <p:txBody>
          <a:bodyPr/>
          <a:lstStyle/>
          <a:p>
            <a:r>
              <a:rPr lang="ru-RU" sz="2400" dirty="0"/>
              <a:t>Удовлетворенность условиями ведения образовательной деятельности организаций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CF8DB49-7EDD-4B36-8223-1038B84AF18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238070" y="1908212"/>
            <a:ext cx="443137" cy="415380"/>
          </a:xfrm>
          <a:prstGeom prst="bentConnector3">
            <a:avLst>
              <a:gd name="adj1" fmla="val 50000"/>
            </a:avLst>
          </a:prstGeom>
          <a:ln w="9525">
            <a:solidFill>
              <a:srgbClr val="7F7F7F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>
            <a:off x="2165420" y="1894333"/>
            <a:ext cx="798899" cy="617412"/>
          </a:xfrm>
          <a:prstGeom prst="bentConnector3">
            <a:avLst>
              <a:gd name="adj1" fmla="val 5000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57123" y="1969273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Правительство Российской Федерации;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воздушного транспорта;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57123" y="4607419"/>
            <a:ext cx="419488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культуры Российской Федерации; Министерство науки и высшего образования Российской Федерации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50AE6CF-B7AD-27A5-B140-A99DE7FA67CB}"/>
              </a:ext>
            </a:extLst>
          </p:cNvPr>
          <p:cNvSpPr/>
          <p:nvPr/>
        </p:nvSpPr>
        <p:spPr>
          <a:xfrm rot="16200000">
            <a:off x="6506464" y="3047420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6964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06830" y="1919995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06830" y="4703276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98954135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21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119874"/>
          </a:xfrm>
        </p:spPr>
        <p:txBody>
          <a:bodyPr/>
          <a:lstStyle/>
          <a:p>
            <a:r>
              <a:rPr lang="ru-RU" sz="2400" dirty="0"/>
              <a:t>Доля получателей услуг, которые готовы рекомендовать организацию родственникам и знакомым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CF8DB49-7EDD-4B36-8223-1038B84AF184}"/>
              </a:ext>
            </a:extLst>
          </p:cNvPr>
          <p:cNvCxnSpPr>
            <a:cxnSpLocks/>
          </p:cNvCxnSpPr>
          <p:nvPr/>
        </p:nvCxnSpPr>
        <p:spPr>
          <a:xfrm rot="16200000" flipV="1">
            <a:off x="2449331" y="2045796"/>
            <a:ext cx="675290" cy="204278"/>
          </a:xfrm>
          <a:prstGeom prst="bentConnector3">
            <a:avLst>
              <a:gd name="adj1" fmla="val 50000"/>
            </a:avLst>
          </a:prstGeom>
          <a:ln w="9525">
            <a:solidFill>
              <a:srgbClr val="7F7F7F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>
            <a:off x="1546699" y="2697145"/>
            <a:ext cx="618723" cy="234321"/>
          </a:xfrm>
          <a:prstGeom prst="bentConnector3">
            <a:avLst>
              <a:gd name="adj1" fmla="val 27989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24690" y="1909180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здравоохранения Российской Федерации; Правительство Российской Федерации;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воздушного транспорта;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24690" y="4730383"/>
            <a:ext cx="419488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культуры Российской Федерации; Министерство науки и высшего образования Российской Федерации</a:t>
            </a:r>
          </a:p>
        </p:txBody>
      </p: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869203F2-8CD5-406F-8A63-E2187C6AF5B3}"/>
              </a:ext>
            </a:extLst>
          </p:cNvPr>
          <p:cNvCxnSpPr>
            <a:cxnSpLocks/>
          </p:cNvCxnSpPr>
          <p:nvPr/>
        </p:nvCxnSpPr>
        <p:spPr>
          <a:xfrm flipV="1">
            <a:off x="3142034" y="1909180"/>
            <a:ext cx="642977" cy="496306"/>
          </a:xfrm>
          <a:prstGeom prst="bentConnector3">
            <a:avLst>
              <a:gd name="adj1" fmla="val 3100"/>
            </a:avLst>
          </a:prstGeom>
          <a:ln w="9525">
            <a:solidFill>
              <a:schemeClr val="accent4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BF01649-2194-8F46-5E12-DB1E66B6E015}"/>
              </a:ext>
            </a:extLst>
          </p:cNvPr>
          <p:cNvSpPr/>
          <p:nvPr/>
        </p:nvSpPr>
        <p:spPr>
          <a:xfrm rot="16200000">
            <a:off x="6352467" y="2892381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06399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43301" y="2365537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43301" y="4173623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41670136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22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5" y="165738"/>
            <a:ext cx="7783058" cy="1119874"/>
          </a:xfrm>
        </p:spPr>
        <p:txBody>
          <a:bodyPr/>
          <a:lstStyle/>
          <a:p>
            <a:r>
              <a:rPr lang="ru-RU" sz="2400" dirty="0"/>
              <a:t>Доля получателей услуг, удовлетворенных организационными условиями Предоставления услуг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6200000" flipV="1">
            <a:off x="2660166" y="1916863"/>
            <a:ext cx="607194" cy="382754"/>
          </a:xfrm>
          <a:prstGeom prst="bentConnector3">
            <a:avLst>
              <a:gd name="adj1" fmla="val 5000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25852" y="1806212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66044" y="4203195"/>
            <a:ext cx="4154696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культуры Российской Федерации; Министерство науки и высшего образования Российской Федерации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4436102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36234" y="2075832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36234" y="4447448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27026883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23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119874"/>
          </a:xfrm>
        </p:spPr>
        <p:txBody>
          <a:bodyPr/>
          <a:lstStyle/>
          <a:p>
            <a:r>
              <a:rPr lang="ru-RU" sz="2400" dirty="0"/>
              <a:t>Доля получателей услуг, удовлетворенных в целом условиями оказания услуг в организации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CF8DB49-7EDD-4B36-8223-1038B84AF184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129512" y="1898506"/>
            <a:ext cx="629417" cy="384545"/>
          </a:xfrm>
          <a:prstGeom prst="bentConnector3">
            <a:avLst>
              <a:gd name="adj1" fmla="val 50000"/>
            </a:avLst>
          </a:prstGeom>
          <a:ln w="9525">
            <a:solidFill>
              <a:srgbClr val="7F7F7F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>
            <a:off x="2179205" y="1891762"/>
            <a:ext cx="875281" cy="593819"/>
          </a:xfrm>
          <a:prstGeom prst="bentConnector3">
            <a:avLst>
              <a:gd name="adj1" fmla="val 5000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35028" y="1543979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здравоохранения Российской Федерации; Правительство Российской Федерации;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воздушного транспорта;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24518" y="4712381"/>
            <a:ext cx="4174211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/>
              <a:t>Министерство культуры Российской Федерации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C829708E-C54C-8487-63DF-11AAF715F849}"/>
              </a:ext>
            </a:extLst>
          </p:cNvPr>
          <p:cNvSpPr/>
          <p:nvPr/>
        </p:nvSpPr>
        <p:spPr>
          <a:xfrm rot="16200000">
            <a:off x="6417305" y="3032415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6140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79DA6DF-1B92-4CF5-A314-C28047EAD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1279" y="2775994"/>
            <a:ext cx="10802937" cy="1298065"/>
          </a:xfrm>
        </p:spPr>
        <p:txBody>
          <a:bodyPr/>
          <a:lstStyle/>
          <a:p>
            <a:r>
              <a:rPr lang="ru-RU" sz="4800" dirty="0"/>
              <a:t>Сравнение результатов НОК </a:t>
            </a:r>
            <a:br>
              <a:rPr lang="ru-RU" sz="4800" dirty="0"/>
            </a:br>
            <a:r>
              <a:rPr lang="ru-RU" sz="4800" dirty="0"/>
              <a:t>в </a:t>
            </a:r>
            <a:r>
              <a:rPr lang="ru-RU" sz="4800" dirty="0">
                <a:solidFill>
                  <a:schemeClr val="tx1"/>
                </a:solidFill>
              </a:rPr>
              <a:t>2020-2022 гг.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FF0C871E-FDED-DBE2-32BD-290764222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9BF2-7E07-4A78-BF94-0B1EDD452F0B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98822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C2EF3E-6AF6-6C4C-6DC2-F353B87525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Участники НОК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42B94E33-F84C-A29A-2917-05010573A9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9BF2-7E07-4A78-BF94-0B1EDD452F0B}" type="slidenum">
              <a:rPr lang="ru-RU" smtClean="0"/>
              <a:pPr/>
              <a:t>25</a:t>
            </a:fld>
            <a:endParaRPr lang="ru-RU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527F0B46-3ABB-4A84-A2BD-FE13317730B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33138156"/>
              </p:ext>
            </p:extLst>
          </p:nvPr>
        </p:nvGraphicFramePr>
        <p:xfrm>
          <a:off x="2032000" y="1322773"/>
          <a:ext cx="8128000" cy="41364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C34EC89B-255C-4E1B-8912-6B76F8CF2482}"/>
              </a:ext>
            </a:extLst>
          </p:cNvPr>
          <p:cNvSpPr txBox="1"/>
          <p:nvPr/>
        </p:nvSpPr>
        <p:spPr>
          <a:xfrm>
            <a:off x="550864" y="5801546"/>
            <a:ext cx="44177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 b="1" dirty="0">
                <a:solidFill>
                  <a:schemeClr val="tx1"/>
                </a:solidFill>
              </a:rPr>
              <a:t>Количество организаций, по которым проводилась оценка за период 2020-2022 гг.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B747C24E-DDFD-4A30-B4BC-67886EDBC58D}"/>
              </a:ext>
            </a:extLst>
          </p:cNvPr>
          <p:cNvSpPr/>
          <p:nvPr/>
        </p:nvSpPr>
        <p:spPr>
          <a:xfrm>
            <a:off x="-295009" y="5787037"/>
            <a:ext cx="5547946" cy="56931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761050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5FF1C3B-5EEF-54DD-AAA6-DF29CA602037}"/>
              </a:ext>
            </a:extLst>
          </p:cNvPr>
          <p:cNvSpPr txBox="1">
            <a:spLocks/>
          </p:cNvSpPr>
          <p:nvPr/>
        </p:nvSpPr>
        <p:spPr>
          <a:xfrm>
            <a:off x="11157626" y="6356350"/>
            <a:ext cx="5184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859BF2-7E07-4A78-BF94-0B1EDD452F0B}" type="slidenum">
              <a:rPr lang="ru-RU" smtClean="0"/>
              <a:pPr/>
              <a:t>26</a:t>
            </a:fld>
            <a:endParaRPr lang="ru-RU"/>
          </a:p>
        </p:txBody>
      </p:sp>
      <p:grpSp>
        <p:nvGrpSpPr>
          <p:cNvPr id="16" name="Группа 15">
            <a:extLst>
              <a:ext uri="{FF2B5EF4-FFF2-40B4-BE49-F238E27FC236}">
                <a16:creationId xmlns:a16="http://schemas.microsoft.com/office/drawing/2014/main" id="{D161D2E7-04E0-4956-AEF2-D185BCEAC1BC}"/>
              </a:ext>
            </a:extLst>
          </p:cNvPr>
          <p:cNvGrpSpPr/>
          <p:nvPr/>
        </p:nvGrpSpPr>
        <p:grpSpPr>
          <a:xfrm>
            <a:off x="-91973" y="1428758"/>
            <a:ext cx="5277267" cy="2765501"/>
            <a:chOff x="-454634" y="1984138"/>
            <a:chExt cx="5853093" cy="3067257"/>
          </a:xfrm>
        </p:grpSpPr>
        <p:graphicFrame>
          <p:nvGraphicFramePr>
            <p:cNvPr id="6" name="Диаграмма 5">
              <a:extLst>
                <a:ext uri="{FF2B5EF4-FFF2-40B4-BE49-F238E27FC236}">
                  <a16:creationId xmlns:a16="http://schemas.microsoft.com/office/drawing/2014/main" id="{A59AB31E-EC4E-47BC-AF85-EBDAD6588134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955762804"/>
                </p:ext>
              </p:extLst>
            </p:nvPr>
          </p:nvGraphicFramePr>
          <p:xfrm>
            <a:off x="-454634" y="1984138"/>
            <a:ext cx="5853093" cy="30672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cxnSp>
          <p:nvCxnSpPr>
            <p:cNvPr id="9" name="Соединитель: уступ 8">
              <a:extLst>
                <a:ext uri="{FF2B5EF4-FFF2-40B4-BE49-F238E27FC236}">
                  <a16:creationId xmlns:a16="http://schemas.microsoft.com/office/drawing/2014/main" id="{806EFC88-9189-4110-B698-EFA3F67E7AA0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947861" y="4065662"/>
              <a:ext cx="571564" cy="375881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243CA3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" name="Группа 4">
              <a:extLst>
                <a:ext uri="{FF2B5EF4-FFF2-40B4-BE49-F238E27FC236}">
                  <a16:creationId xmlns:a16="http://schemas.microsoft.com/office/drawing/2014/main" id="{A8F23616-0BD0-4AAF-B096-76507F1AD10E}"/>
                </a:ext>
              </a:extLst>
            </p:cNvPr>
            <p:cNvGrpSpPr/>
            <p:nvPr/>
          </p:nvGrpSpPr>
          <p:grpSpPr>
            <a:xfrm>
              <a:off x="711592" y="2071676"/>
              <a:ext cx="3333885" cy="2201896"/>
              <a:chOff x="711592" y="2071676"/>
              <a:chExt cx="3333885" cy="2201896"/>
            </a:xfrm>
          </p:grpSpPr>
          <p:cxnSp>
            <p:nvCxnSpPr>
              <p:cNvPr id="10" name="Соединитель: уступ 9">
                <a:extLst>
                  <a:ext uri="{FF2B5EF4-FFF2-40B4-BE49-F238E27FC236}">
                    <a16:creationId xmlns:a16="http://schemas.microsoft.com/office/drawing/2014/main" id="{5CF8DB49-7EDD-4B36-8223-1038B84AF18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1362" y="2071676"/>
                <a:ext cx="1784115" cy="245206"/>
              </a:xfrm>
              <a:prstGeom prst="bentConnector3">
                <a:avLst>
                  <a:gd name="adj1" fmla="val -654"/>
                </a:avLst>
              </a:prstGeom>
              <a:ln w="9525">
                <a:solidFill>
                  <a:srgbClr val="7F7F7F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Соединитель: уступ 10">
                <a:extLst>
                  <a:ext uri="{FF2B5EF4-FFF2-40B4-BE49-F238E27FC236}">
                    <a16:creationId xmlns:a16="http://schemas.microsoft.com/office/drawing/2014/main" id="{1A620FF3-565B-4728-9416-FD78DFB2453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>
                <a:off x="590498" y="3171608"/>
                <a:ext cx="942959" cy="700771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3998F5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13" name="Группа 12">
                <a:extLst>
                  <a:ext uri="{FF2B5EF4-FFF2-40B4-BE49-F238E27FC236}">
                    <a16:creationId xmlns:a16="http://schemas.microsoft.com/office/drawing/2014/main" id="{000E9859-F4C7-FA1D-EC4E-E00CBD7DD040}"/>
                  </a:ext>
                </a:extLst>
              </p:cNvPr>
              <p:cNvGrpSpPr/>
              <p:nvPr/>
            </p:nvGrpSpPr>
            <p:grpSpPr>
              <a:xfrm>
                <a:off x="1652131" y="2692059"/>
                <a:ext cx="1581512" cy="1581513"/>
                <a:chOff x="4483897" y="2458003"/>
                <a:chExt cx="2930693" cy="2930694"/>
              </a:xfrm>
            </p:grpSpPr>
            <p:sp>
              <p:nvSpPr>
                <p:cNvPr id="21" name="Овал 20">
                  <a:extLst>
                    <a:ext uri="{FF2B5EF4-FFF2-40B4-BE49-F238E27FC236}">
                      <a16:creationId xmlns:a16="http://schemas.microsoft.com/office/drawing/2014/main" id="{E953C35A-7772-4A93-A02E-9C5387B9AB73}"/>
                    </a:ext>
                  </a:extLst>
                </p:cNvPr>
                <p:cNvSpPr/>
                <p:nvPr/>
              </p:nvSpPr>
              <p:spPr>
                <a:xfrm>
                  <a:off x="4483897" y="2458003"/>
                  <a:ext cx="2930693" cy="2930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22" name="Текст 3">
                  <a:extLst>
                    <a:ext uri="{FF2B5EF4-FFF2-40B4-BE49-F238E27FC236}">
                      <a16:creationId xmlns:a16="http://schemas.microsoft.com/office/drawing/2014/main" id="{3CA95E5A-EFC7-4DAF-95A3-9F8705BCA788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05636" y="3505889"/>
                  <a:ext cx="2887213" cy="815214"/>
                </a:xfrm>
                <a:prstGeom prst="rect">
                  <a:avLst/>
                </a:prstGeom>
              </p:spPr>
              <p:txBody>
                <a:bodyPr anchor="ctr" anchorCtr="1"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buNone/>
                  </a:pPr>
                  <a:r>
                    <a:rPr lang="ru-RU" sz="3200" b="1" dirty="0">
                      <a:solidFill>
                        <a:srgbClr val="3A7AE1"/>
                      </a:solidFill>
                      <a:latin typeface="+mj-lt"/>
                    </a:rPr>
                    <a:t>94,50</a:t>
                  </a:r>
                  <a:endParaRPr lang="pl-PL" sz="3200" b="1" dirty="0">
                    <a:solidFill>
                      <a:srgbClr val="3A7AE1"/>
                    </a:solidFill>
                    <a:latin typeface="+mj-lt"/>
                  </a:endParaRPr>
                </a:p>
              </p:txBody>
            </p:sp>
          </p:grpSp>
        </p:grpSp>
      </p:grpSp>
      <p:sp>
        <p:nvSpPr>
          <p:cNvPr id="15" name="Заголовок 32">
            <a:extLst>
              <a:ext uri="{FF2B5EF4-FFF2-40B4-BE49-F238E27FC236}">
                <a16:creationId xmlns:a16="http://schemas.microsoft.com/office/drawing/2014/main" id="{88A0095E-0016-767A-93A0-17E4AF4AA972}"/>
              </a:ext>
            </a:extLst>
          </p:cNvPr>
          <p:cNvSpPr txBox="1">
            <a:spLocks/>
          </p:cNvSpPr>
          <p:nvPr/>
        </p:nvSpPr>
        <p:spPr>
          <a:xfrm>
            <a:off x="536257" y="337501"/>
            <a:ext cx="6179503" cy="7823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ru-RU" sz="2800" kern="1200">
                <a:solidFill>
                  <a:srgbClr val="243CA3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/>
              <a:t>Итоговый показатель НОК </a:t>
            </a:r>
          </a:p>
        </p:txBody>
      </p:sp>
      <p:grpSp>
        <p:nvGrpSpPr>
          <p:cNvPr id="39" name="Группа 38">
            <a:extLst>
              <a:ext uri="{FF2B5EF4-FFF2-40B4-BE49-F238E27FC236}">
                <a16:creationId xmlns:a16="http://schemas.microsoft.com/office/drawing/2014/main" id="{C4E1A74E-ADD7-4301-957B-BC104CC2C4F3}"/>
              </a:ext>
            </a:extLst>
          </p:cNvPr>
          <p:cNvGrpSpPr/>
          <p:nvPr/>
        </p:nvGrpSpPr>
        <p:grpSpPr>
          <a:xfrm>
            <a:off x="6516138" y="1451887"/>
            <a:ext cx="5277267" cy="2765501"/>
            <a:chOff x="-454634" y="1984138"/>
            <a:chExt cx="5853093" cy="3067257"/>
          </a:xfrm>
        </p:grpSpPr>
        <p:graphicFrame>
          <p:nvGraphicFramePr>
            <p:cNvPr id="40" name="Диаграмма 39">
              <a:extLst>
                <a:ext uri="{FF2B5EF4-FFF2-40B4-BE49-F238E27FC236}">
                  <a16:creationId xmlns:a16="http://schemas.microsoft.com/office/drawing/2014/main" id="{3310FED7-9481-43D1-A745-235089F093EA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530635395"/>
                </p:ext>
              </p:extLst>
            </p:nvPr>
          </p:nvGraphicFramePr>
          <p:xfrm>
            <a:off x="-454634" y="1984138"/>
            <a:ext cx="5853093" cy="30672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cxnSp>
          <p:nvCxnSpPr>
            <p:cNvPr id="41" name="Соединитель: уступ 40">
              <a:extLst>
                <a:ext uri="{FF2B5EF4-FFF2-40B4-BE49-F238E27FC236}">
                  <a16:creationId xmlns:a16="http://schemas.microsoft.com/office/drawing/2014/main" id="{302062A0-F0F0-44DB-8F3A-99ADF0222005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947861" y="4065662"/>
              <a:ext cx="571564" cy="375881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243CA3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675AEAED-A3EF-4DD9-A8F8-67C7AE64D303}"/>
                </a:ext>
              </a:extLst>
            </p:cNvPr>
            <p:cNvGrpSpPr/>
            <p:nvPr/>
          </p:nvGrpSpPr>
          <p:grpSpPr>
            <a:xfrm>
              <a:off x="1412362" y="2069700"/>
              <a:ext cx="2714465" cy="2203872"/>
              <a:chOff x="1412362" y="2069700"/>
              <a:chExt cx="2714465" cy="2203872"/>
            </a:xfrm>
          </p:grpSpPr>
          <p:cxnSp>
            <p:nvCxnSpPr>
              <p:cNvPr id="43" name="Соединитель: уступ 42">
                <a:extLst>
                  <a:ext uri="{FF2B5EF4-FFF2-40B4-BE49-F238E27FC236}">
                    <a16:creationId xmlns:a16="http://schemas.microsoft.com/office/drawing/2014/main" id="{CB325DDE-9B77-4216-B8DC-E5FCA471913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1363" y="2069700"/>
                <a:ext cx="1865464" cy="247182"/>
              </a:xfrm>
              <a:prstGeom prst="bentConnector3">
                <a:avLst>
                  <a:gd name="adj1" fmla="val -59"/>
                </a:avLst>
              </a:prstGeom>
              <a:ln w="9525">
                <a:solidFill>
                  <a:srgbClr val="7F7F7F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Соединитель: уступ 43">
                <a:extLst>
                  <a:ext uri="{FF2B5EF4-FFF2-40B4-BE49-F238E27FC236}">
                    <a16:creationId xmlns:a16="http://schemas.microsoft.com/office/drawing/2014/main" id="{7CEF893F-8BDD-41F5-B74B-966B315958BC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1128572" y="2752638"/>
                <a:ext cx="581666" cy="14086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3998F5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5" name="Группа 44">
                <a:extLst>
                  <a:ext uri="{FF2B5EF4-FFF2-40B4-BE49-F238E27FC236}">
                    <a16:creationId xmlns:a16="http://schemas.microsoft.com/office/drawing/2014/main" id="{3B34203F-F7E1-4694-AF79-A88F7473D50E}"/>
                  </a:ext>
                </a:extLst>
              </p:cNvPr>
              <p:cNvGrpSpPr/>
              <p:nvPr/>
            </p:nvGrpSpPr>
            <p:grpSpPr>
              <a:xfrm>
                <a:off x="1652131" y="2692059"/>
                <a:ext cx="1581512" cy="1581513"/>
                <a:chOff x="4483897" y="2458003"/>
                <a:chExt cx="2930693" cy="2930694"/>
              </a:xfrm>
            </p:grpSpPr>
            <p:sp>
              <p:nvSpPr>
                <p:cNvPr id="46" name="Овал 45">
                  <a:extLst>
                    <a:ext uri="{FF2B5EF4-FFF2-40B4-BE49-F238E27FC236}">
                      <a16:creationId xmlns:a16="http://schemas.microsoft.com/office/drawing/2014/main" id="{830405DC-3221-4DCF-9CE2-A2A451BE64B3}"/>
                    </a:ext>
                  </a:extLst>
                </p:cNvPr>
                <p:cNvSpPr/>
                <p:nvPr/>
              </p:nvSpPr>
              <p:spPr>
                <a:xfrm>
                  <a:off x="4483897" y="2458003"/>
                  <a:ext cx="2930693" cy="2930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47" name="Текст 3">
                  <a:extLst>
                    <a:ext uri="{FF2B5EF4-FFF2-40B4-BE49-F238E27FC236}">
                      <a16:creationId xmlns:a16="http://schemas.microsoft.com/office/drawing/2014/main" id="{46AA2DC9-DC48-4B87-811A-4AEB686684BE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05636" y="3505889"/>
                  <a:ext cx="2887213" cy="815214"/>
                </a:xfrm>
                <a:prstGeom prst="rect">
                  <a:avLst/>
                </a:prstGeom>
              </p:spPr>
              <p:txBody>
                <a:bodyPr anchor="ctr" anchorCtr="1"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buNone/>
                  </a:pPr>
                  <a:r>
                    <a:rPr lang="ru-RU" sz="3200" b="1" dirty="0">
                      <a:solidFill>
                        <a:srgbClr val="3A7AE1"/>
                      </a:solidFill>
                      <a:latin typeface="+mj-lt"/>
                    </a:rPr>
                    <a:t>95,7</a:t>
                  </a:r>
                  <a:endParaRPr lang="pl-PL" sz="3200" b="1" dirty="0">
                    <a:solidFill>
                      <a:srgbClr val="3A7AE1"/>
                    </a:solidFill>
                    <a:latin typeface="+mj-lt"/>
                  </a:endParaRPr>
                </a:p>
              </p:txBody>
            </p:sp>
          </p:grpSp>
        </p:grpSp>
      </p:grpSp>
      <p:grpSp>
        <p:nvGrpSpPr>
          <p:cNvPr id="48" name="Группа 47">
            <a:extLst>
              <a:ext uri="{FF2B5EF4-FFF2-40B4-BE49-F238E27FC236}">
                <a16:creationId xmlns:a16="http://schemas.microsoft.com/office/drawing/2014/main" id="{5D40A55B-04C2-4BBC-A8F8-DDE358684417}"/>
              </a:ext>
            </a:extLst>
          </p:cNvPr>
          <p:cNvGrpSpPr/>
          <p:nvPr/>
        </p:nvGrpSpPr>
        <p:grpSpPr>
          <a:xfrm>
            <a:off x="3457366" y="4154363"/>
            <a:ext cx="5277267" cy="2765501"/>
            <a:chOff x="-454634" y="1984138"/>
            <a:chExt cx="5853093" cy="3067257"/>
          </a:xfrm>
        </p:grpSpPr>
        <p:graphicFrame>
          <p:nvGraphicFramePr>
            <p:cNvPr id="49" name="Диаграмма 48">
              <a:extLst>
                <a:ext uri="{FF2B5EF4-FFF2-40B4-BE49-F238E27FC236}">
                  <a16:creationId xmlns:a16="http://schemas.microsoft.com/office/drawing/2014/main" id="{20B7FF34-7837-45F2-9EA2-BF5850C5E805}"/>
                </a:ext>
              </a:extLst>
            </p:cNvPr>
            <p:cNvGraphicFramePr/>
            <p:nvPr>
              <p:extLst>
                <p:ext uri="{D42A27DB-BD31-4B8C-83A1-F6EECF244321}">
                  <p14:modId xmlns:p14="http://schemas.microsoft.com/office/powerpoint/2010/main" val="3758129732"/>
                </p:ext>
              </p:extLst>
            </p:nvPr>
          </p:nvGraphicFramePr>
          <p:xfrm>
            <a:off x="-454634" y="1984138"/>
            <a:ext cx="5853093" cy="306725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cxnSp>
          <p:nvCxnSpPr>
            <p:cNvPr id="50" name="Соединитель: уступ 49">
              <a:extLst>
                <a:ext uri="{FF2B5EF4-FFF2-40B4-BE49-F238E27FC236}">
                  <a16:creationId xmlns:a16="http://schemas.microsoft.com/office/drawing/2014/main" id="{0DD00D23-83AC-4C51-BB8F-7178F0B1B75E}"/>
                </a:ext>
              </a:extLst>
            </p:cNvPr>
            <p:cNvCxnSpPr>
              <a:cxnSpLocks/>
            </p:cNvCxnSpPr>
            <p:nvPr/>
          </p:nvCxnSpPr>
          <p:spPr>
            <a:xfrm rot="16200000" flipH="1">
              <a:off x="2947861" y="4065662"/>
              <a:ext cx="571564" cy="375881"/>
            </a:xfrm>
            <a:prstGeom prst="bentConnector3">
              <a:avLst>
                <a:gd name="adj1" fmla="val 50000"/>
              </a:avLst>
            </a:prstGeom>
            <a:ln w="9525">
              <a:solidFill>
                <a:srgbClr val="243CA3"/>
              </a:solidFill>
              <a:prstDash val="dash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51" name="Группа 50">
              <a:extLst>
                <a:ext uri="{FF2B5EF4-FFF2-40B4-BE49-F238E27FC236}">
                  <a16:creationId xmlns:a16="http://schemas.microsoft.com/office/drawing/2014/main" id="{83F4B4EF-51B1-4790-B358-6623F346FA58}"/>
                </a:ext>
              </a:extLst>
            </p:cNvPr>
            <p:cNvGrpSpPr/>
            <p:nvPr/>
          </p:nvGrpSpPr>
          <p:grpSpPr>
            <a:xfrm>
              <a:off x="1412362" y="2081179"/>
              <a:ext cx="2672859" cy="2192393"/>
              <a:chOff x="1412362" y="2081179"/>
              <a:chExt cx="2672859" cy="2192393"/>
            </a:xfrm>
          </p:grpSpPr>
          <p:cxnSp>
            <p:nvCxnSpPr>
              <p:cNvPr id="52" name="Соединитель: уступ 51">
                <a:extLst>
                  <a:ext uri="{FF2B5EF4-FFF2-40B4-BE49-F238E27FC236}">
                    <a16:creationId xmlns:a16="http://schemas.microsoft.com/office/drawing/2014/main" id="{D509A724-FB15-4C45-B4CD-71B585BDE81C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261363" y="2081179"/>
                <a:ext cx="1823858" cy="235702"/>
              </a:xfrm>
              <a:prstGeom prst="bentConnector3">
                <a:avLst>
                  <a:gd name="adj1" fmla="val 1000"/>
                </a:avLst>
              </a:prstGeom>
              <a:ln w="9525">
                <a:solidFill>
                  <a:srgbClr val="7F7F7F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Соединитель: уступ 52">
                <a:extLst>
                  <a:ext uri="{FF2B5EF4-FFF2-40B4-BE49-F238E27FC236}">
                    <a16:creationId xmlns:a16="http://schemas.microsoft.com/office/drawing/2014/main" id="{09B7FD39-FCD8-46CE-83F7-DCDED5D9ECE6}"/>
                  </a:ext>
                </a:extLst>
              </p:cNvPr>
              <p:cNvCxnSpPr>
                <a:cxnSpLocks/>
              </p:cNvCxnSpPr>
              <p:nvPr/>
            </p:nvCxnSpPr>
            <p:spPr>
              <a:xfrm rot="5400000" flipH="1" flipV="1">
                <a:off x="1128572" y="2752638"/>
                <a:ext cx="581666" cy="14086"/>
              </a:xfrm>
              <a:prstGeom prst="bentConnector3">
                <a:avLst>
                  <a:gd name="adj1" fmla="val 50000"/>
                </a:avLst>
              </a:prstGeom>
              <a:ln w="9525">
                <a:solidFill>
                  <a:srgbClr val="3998F5"/>
                </a:solidFill>
                <a:prstDash val="dash"/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4" name="Группа 53">
                <a:extLst>
                  <a:ext uri="{FF2B5EF4-FFF2-40B4-BE49-F238E27FC236}">
                    <a16:creationId xmlns:a16="http://schemas.microsoft.com/office/drawing/2014/main" id="{D03B426C-7410-42BA-8891-056F8D7A0530}"/>
                  </a:ext>
                </a:extLst>
              </p:cNvPr>
              <p:cNvGrpSpPr/>
              <p:nvPr/>
            </p:nvGrpSpPr>
            <p:grpSpPr>
              <a:xfrm>
                <a:off x="1652131" y="2692059"/>
                <a:ext cx="1581512" cy="1581513"/>
                <a:chOff x="4483897" y="2458003"/>
                <a:chExt cx="2930693" cy="2930694"/>
              </a:xfrm>
            </p:grpSpPr>
            <p:sp>
              <p:nvSpPr>
                <p:cNvPr id="55" name="Овал 54">
                  <a:extLst>
                    <a:ext uri="{FF2B5EF4-FFF2-40B4-BE49-F238E27FC236}">
                      <a16:creationId xmlns:a16="http://schemas.microsoft.com/office/drawing/2014/main" id="{9F279EDF-E137-4199-A173-3E8FD44CDA7F}"/>
                    </a:ext>
                  </a:extLst>
                </p:cNvPr>
                <p:cNvSpPr/>
                <p:nvPr/>
              </p:nvSpPr>
              <p:spPr>
                <a:xfrm>
                  <a:off x="4483897" y="2458003"/>
                  <a:ext cx="2930693" cy="2930694"/>
                </a:xfrm>
                <a:prstGeom prst="ellipse">
                  <a:avLst/>
                </a:prstGeom>
                <a:solidFill>
                  <a:schemeClr val="bg2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pl-PL"/>
                </a:p>
              </p:txBody>
            </p:sp>
            <p:sp>
              <p:nvSpPr>
                <p:cNvPr id="56" name="Текст 3">
                  <a:extLst>
                    <a:ext uri="{FF2B5EF4-FFF2-40B4-BE49-F238E27FC236}">
                      <a16:creationId xmlns:a16="http://schemas.microsoft.com/office/drawing/2014/main" id="{A9A677C8-F873-4F49-8732-0C520EA56E01}"/>
                    </a:ext>
                  </a:extLst>
                </p:cNvPr>
                <p:cNvSpPr txBox="1">
                  <a:spLocks/>
                </p:cNvSpPr>
                <p:nvPr/>
              </p:nvSpPr>
              <p:spPr>
                <a:xfrm>
                  <a:off x="4505636" y="3505889"/>
                  <a:ext cx="2887213" cy="815214"/>
                </a:xfrm>
                <a:prstGeom prst="rect">
                  <a:avLst/>
                </a:prstGeom>
              </p:spPr>
              <p:txBody>
                <a:bodyPr anchor="ctr" anchorCtr="1"/>
                <a:lstStyle>
                  <a:lvl1pPr marL="228600" indent="-228600" algn="l" defTabSz="914400" rtl="0" eaLnBrk="1" latinLnBrk="0" hangingPunct="1">
                    <a:lnSpc>
                      <a:spcPct val="90000"/>
                    </a:lnSpc>
                    <a:spcBef>
                      <a:spcPts val="1000"/>
                    </a:spcBef>
                    <a:buFont typeface="Arial" panose="020B0604020202020204" pitchFamily="34" charset="0"/>
                    <a:buChar char="•"/>
                    <a:defRPr sz="2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1pPr>
                  <a:lvl2pPr marL="685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4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2pPr>
                  <a:lvl3pPr marL="1143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20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3pPr>
                  <a:lvl4pPr marL="1600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4pPr>
                  <a:lvl5pPr marL="20574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5pPr>
                  <a:lvl6pPr marL="25146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6pPr>
                  <a:lvl7pPr marL="29718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7pPr>
                  <a:lvl8pPr marL="34290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8pPr>
                  <a:lvl9pPr marL="3886200" indent="-228600" algn="l" defTabSz="914400" rtl="0" eaLnBrk="1" latinLnBrk="0" hangingPunct="1">
                    <a:lnSpc>
                      <a:spcPct val="90000"/>
                    </a:lnSpc>
                    <a:spcBef>
                      <a:spcPts val="500"/>
                    </a:spcBef>
                    <a:buFont typeface="Arial" panose="020B0604020202020204" pitchFamily="34" charset="0"/>
                    <a:buChar char="•"/>
                    <a:defRPr sz="18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lvl9pPr>
                </a:lstStyle>
                <a:p>
                  <a:pPr marL="0" indent="0" algn="ctr">
                    <a:lnSpc>
                      <a:spcPct val="100000"/>
                    </a:lnSpc>
                    <a:buNone/>
                  </a:pPr>
                  <a:r>
                    <a:rPr lang="ru-RU" sz="3200" b="1" dirty="0">
                      <a:solidFill>
                        <a:srgbClr val="3A7AE1"/>
                      </a:solidFill>
                      <a:latin typeface="+mj-lt"/>
                    </a:rPr>
                    <a:t>96,27</a:t>
                  </a:r>
                  <a:endParaRPr lang="pl-PL" sz="3200" b="1" dirty="0">
                    <a:solidFill>
                      <a:srgbClr val="3A7AE1"/>
                    </a:solidFill>
                    <a:latin typeface="+mj-lt"/>
                  </a:endParaRPr>
                </a:p>
              </p:txBody>
            </p:sp>
          </p:grpSp>
        </p:grpSp>
      </p:grpSp>
      <p:sp>
        <p:nvSpPr>
          <p:cNvPr id="57" name="Прямоугольник 56">
            <a:extLst>
              <a:ext uri="{FF2B5EF4-FFF2-40B4-BE49-F238E27FC236}">
                <a16:creationId xmlns:a16="http://schemas.microsoft.com/office/drawing/2014/main" id="{74001677-E9B0-4770-8CE7-ADC7712CD968}"/>
              </a:ext>
            </a:extLst>
          </p:cNvPr>
          <p:cNvSpPr/>
          <p:nvPr/>
        </p:nvSpPr>
        <p:spPr>
          <a:xfrm>
            <a:off x="-91973" y="1190477"/>
            <a:ext cx="1212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43CA3"/>
                </a:solidFill>
              </a:rPr>
              <a:t>2020</a:t>
            </a:r>
            <a:endParaRPr lang="x-none" sz="1600" b="1" dirty="0">
              <a:solidFill>
                <a:srgbClr val="243CA3"/>
              </a:solidFill>
            </a:endParaRPr>
          </a:p>
        </p:txBody>
      </p:sp>
      <p:sp>
        <p:nvSpPr>
          <p:cNvPr id="58" name="Прямоугольник: скругленные углы 57">
            <a:extLst>
              <a:ext uri="{FF2B5EF4-FFF2-40B4-BE49-F238E27FC236}">
                <a16:creationId xmlns:a16="http://schemas.microsoft.com/office/drawing/2014/main" id="{6D0A6D47-D206-447A-B0C9-9C02917A750C}"/>
              </a:ext>
            </a:extLst>
          </p:cNvPr>
          <p:cNvSpPr/>
          <p:nvPr/>
        </p:nvSpPr>
        <p:spPr>
          <a:xfrm>
            <a:off x="-168676" y="1158338"/>
            <a:ext cx="1288989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3" name="Прямоугольник 62">
            <a:extLst>
              <a:ext uri="{FF2B5EF4-FFF2-40B4-BE49-F238E27FC236}">
                <a16:creationId xmlns:a16="http://schemas.microsoft.com/office/drawing/2014/main" id="{2270C6BE-CDD4-42D6-B5D0-B440FE6654D1}"/>
              </a:ext>
            </a:extLst>
          </p:cNvPr>
          <p:cNvSpPr/>
          <p:nvPr/>
        </p:nvSpPr>
        <p:spPr>
          <a:xfrm>
            <a:off x="11080923" y="1169130"/>
            <a:ext cx="1288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solidFill>
                  <a:srgbClr val="243CA3"/>
                </a:solidFill>
              </a:rPr>
              <a:t>2021</a:t>
            </a:r>
            <a:endParaRPr lang="x-none" sz="1600" b="1" dirty="0">
              <a:solidFill>
                <a:srgbClr val="243CA3"/>
              </a:solidFill>
            </a:endParaRPr>
          </a:p>
        </p:txBody>
      </p:sp>
      <p:sp>
        <p:nvSpPr>
          <p:cNvPr id="64" name="Прямоугольник: скругленные углы 63">
            <a:extLst>
              <a:ext uri="{FF2B5EF4-FFF2-40B4-BE49-F238E27FC236}">
                <a16:creationId xmlns:a16="http://schemas.microsoft.com/office/drawing/2014/main" id="{2505FCB7-7839-4846-9906-B44358EBE49A}"/>
              </a:ext>
            </a:extLst>
          </p:cNvPr>
          <p:cNvSpPr/>
          <p:nvPr/>
        </p:nvSpPr>
        <p:spPr>
          <a:xfrm>
            <a:off x="11080923" y="1136991"/>
            <a:ext cx="1288989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65" name="Прямоугольник 64">
            <a:extLst>
              <a:ext uri="{FF2B5EF4-FFF2-40B4-BE49-F238E27FC236}">
                <a16:creationId xmlns:a16="http://schemas.microsoft.com/office/drawing/2014/main" id="{8BA2CAA5-253E-42EE-BD87-F95CF2AEF006}"/>
              </a:ext>
            </a:extLst>
          </p:cNvPr>
          <p:cNvSpPr/>
          <p:nvPr/>
        </p:nvSpPr>
        <p:spPr>
          <a:xfrm>
            <a:off x="-168676" y="5847869"/>
            <a:ext cx="129614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>
                <a:solidFill>
                  <a:srgbClr val="243CA3"/>
                </a:solidFill>
              </a:rPr>
              <a:t>2022</a:t>
            </a:r>
            <a:endParaRPr lang="x-none" sz="1600" b="1" dirty="0">
              <a:solidFill>
                <a:srgbClr val="243CA3"/>
              </a:solidFill>
            </a:endParaRPr>
          </a:p>
        </p:txBody>
      </p:sp>
      <p:sp>
        <p:nvSpPr>
          <p:cNvPr id="66" name="Прямоугольник: скругленные углы 65">
            <a:extLst>
              <a:ext uri="{FF2B5EF4-FFF2-40B4-BE49-F238E27FC236}">
                <a16:creationId xmlns:a16="http://schemas.microsoft.com/office/drawing/2014/main" id="{5EBB9989-53B5-498B-AA88-16188E30CE48}"/>
              </a:ext>
            </a:extLst>
          </p:cNvPr>
          <p:cNvSpPr/>
          <p:nvPr/>
        </p:nvSpPr>
        <p:spPr>
          <a:xfrm>
            <a:off x="-168676" y="5815730"/>
            <a:ext cx="1288989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3310404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5FF1C3B-5EEF-54DD-AAA6-DF29CA602037}"/>
              </a:ext>
            </a:extLst>
          </p:cNvPr>
          <p:cNvSpPr txBox="1">
            <a:spLocks/>
          </p:cNvSpPr>
          <p:nvPr/>
        </p:nvSpPr>
        <p:spPr>
          <a:xfrm>
            <a:off x="11157626" y="6356350"/>
            <a:ext cx="5184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859BF2-7E07-4A78-BF94-0B1EDD452F0B}" type="slidenum">
              <a:rPr lang="ru-RU" smtClean="0"/>
              <a:pPr/>
              <a:t>27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57" y="337501"/>
            <a:ext cx="6179503" cy="782373"/>
          </a:xfrm>
        </p:spPr>
        <p:txBody>
          <a:bodyPr/>
          <a:lstStyle/>
          <a:p>
            <a:r>
              <a:rPr lang="ru-RU" dirty="0"/>
              <a:t>Критерии НОК 2022: часть 1</a:t>
            </a:r>
            <a:endParaRPr lang="pl-PL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625140-C570-49F8-85CA-9F989EBAC6DD}"/>
              </a:ext>
            </a:extLst>
          </p:cNvPr>
          <p:cNvSpPr txBox="1"/>
          <p:nvPr/>
        </p:nvSpPr>
        <p:spPr>
          <a:xfrm>
            <a:off x="871055" y="1064639"/>
            <a:ext cx="655668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95">
              <a:spcBef>
                <a:spcPct val="0"/>
              </a:spcBef>
              <a:buNone/>
              <a:defRPr sz="2800">
                <a:solidFill>
                  <a:srgbClr val="29A9E3"/>
                </a:solidFill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122F79"/>
                </a:solidFill>
              </a:rPr>
              <a:t>Открытость и доступность информации (К1)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5629EDB-8B55-43B8-8983-E31EB4209089}"/>
              </a:ext>
            </a:extLst>
          </p:cNvPr>
          <p:cNvGrpSpPr/>
          <p:nvPr/>
        </p:nvGrpSpPr>
        <p:grpSpPr>
          <a:xfrm>
            <a:off x="1263242" y="1532623"/>
            <a:ext cx="1802654" cy="2208144"/>
            <a:chOff x="725833" y="1673425"/>
            <a:chExt cx="1802654" cy="2208144"/>
          </a:xfrm>
        </p:grpSpPr>
        <p:sp>
          <p:nvSpPr>
            <p:cNvPr id="63" name="Pie 5">
              <a:extLst>
                <a:ext uri="{FF2B5EF4-FFF2-40B4-BE49-F238E27FC236}">
                  <a16:creationId xmlns:a16="http://schemas.microsoft.com/office/drawing/2014/main" id="{520EE639-26AA-400D-BCDD-6884C93DAF8E}"/>
                </a:ext>
              </a:extLst>
            </p:cNvPr>
            <p:cNvSpPr/>
            <p:nvPr/>
          </p:nvSpPr>
          <p:spPr>
            <a:xfrm rot="10800000">
              <a:off x="725833" y="1864725"/>
              <a:ext cx="1800000" cy="1800000"/>
            </a:xfrm>
            <a:prstGeom prst="pie">
              <a:avLst>
                <a:gd name="adj1" fmla="val 12298299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" name="Pie 3">
              <a:extLst>
                <a:ext uri="{FF2B5EF4-FFF2-40B4-BE49-F238E27FC236}">
                  <a16:creationId xmlns:a16="http://schemas.microsoft.com/office/drawing/2014/main" id="{C166C0B0-5B9E-4F48-A9CB-280479F93774}"/>
                </a:ext>
              </a:extLst>
            </p:cNvPr>
            <p:cNvSpPr/>
            <p:nvPr/>
          </p:nvSpPr>
          <p:spPr>
            <a:xfrm>
              <a:off x="728487" y="1864725"/>
              <a:ext cx="1800000" cy="1800000"/>
            </a:xfrm>
            <a:prstGeom prst="pie">
              <a:avLst>
                <a:gd name="adj1" fmla="val 6509908"/>
                <a:gd name="adj2" fmla="val 13297507"/>
              </a:avLst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Oval 4">
              <a:extLst>
                <a:ext uri="{FF2B5EF4-FFF2-40B4-BE49-F238E27FC236}">
                  <a16:creationId xmlns:a16="http://schemas.microsoft.com/office/drawing/2014/main" id="{F0D586B4-0BBE-4C12-A1FD-910EF822D44F}"/>
                </a:ext>
              </a:extLst>
            </p:cNvPr>
            <p:cNvSpPr/>
            <p:nvPr/>
          </p:nvSpPr>
          <p:spPr>
            <a:xfrm>
              <a:off x="1088487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" name="Равнобедренный треугольник 65">
              <a:extLst>
                <a:ext uri="{FF2B5EF4-FFF2-40B4-BE49-F238E27FC236}">
                  <a16:creationId xmlns:a16="http://schemas.microsoft.com/office/drawing/2014/main" id="{045606F7-9B49-4525-8B30-51BD1BD02846}"/>
                </a:ext>
              </a:extLst>
            </p:cNvPr>
            <p:cNvSpPr/>
            <p:nvPr/>
          </p:nvSpPr>
          <p:spPr>
            <a:xfrm rot="2605207">
              <a:off x="918044" y="1977482"/>
              <a:ext cx="504056" cy="390911"/>
            </a:xfrm>
            <a:prstGeom prst="triangle">
              <a:avLst/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Равнобедренный треугольник 66">
              <a:extLst>
                <a:ext uri="{FF2B5EF4-FFF2-40B4-BE49-F238E27FC236}">
                  <a16:creationId xmlns:a16="http://schemas.microsoft.com/office/drawing/2014/main" id="{B58E6B68-F8F0-4176-8CF4-9A150115DAC9}"/>
                </a:ext>
              </a:extLst>
            </p:cNvPr>
            <p:cNvSpPr/>
            <p:nvPr/>
          </p:nvSpPr>
          <p:spPr>
            <a:xfrm rot="12934382">
              <a:off x="1866801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DB02AB85-B678-4F58-B83F-6F33C0F29B17}"/>
                </a:ext>
              </a:extLst>
            </p:cNvPr>
            <p:cNvSpPr/>
            <p:nvPr/>
          </p:nvSpPr>
          <p:spPr>
            <a:xfrm>
              <a:off x="1280475" y="2621736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97,2</a:t>
              </a: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97D84543-1CA4-4326-9F1E-113E711C4F90}"/>
                </a:ext>
              </a:extLst>
            </p:cNvPr>
            <p:cNvSpPr/>
            <p:nvPr/>
          </p:nvSpPr>
          <p:spPr>
            <a:xfrm>
              <a:off x="1248597" y="1673425"/>
              <a:ext cx="805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800" b="1" dirty="0">
                  <a:solidFill>
                    <a:srgbClr val="3A7AE1"/>
                  </a:solidFill>
                </a:rPr>
                <a:t>2</a:t>
              </a:r>
              <a:r>
                <a:rPr lang="en-US" sz="2800" b="1" dirty="0">
                  <a:solidFill>
                    <a:srgbClr val="3A7AE1"/>
                  </a:solidFill>
                </a:rPr>
                <a:t>25</a:t>
              </a:r>
              <a:endParaRPr lang="ru-RU" sz="2800" b="1" dirty="0">
                <a:solidFill>
                  <a:srgbClr val="3A7AE1"/>
                </a:solidFill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E594EDD7-46CE-464A-968E-1EFE0FE23B71}"/>
                </a:ext>
              </a:extLst>
            </p:cNvPr>
            <p:cNvSpPr/>
            <p:nvPr/>
          </p:nvSpPr>
          <p:spPr>
            <a:xfrm>
              <a:off x="1326711" y="3358349"/>
              <a:ext cx="5982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7F7F7F"/>
                  </a:solidFill>
                </a:rPr>
                <a:t>95</a:t>
              </a:r>
              <a:endParaRPr lang="ru-RU" sz="2800" b="1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011D23DA-F6F7-4553-844C-7EEC6AED85B3}"/>
              </a:ext>
            </a:extLst>
          </p:cNvPr>
          <p:cNvGrpSpPr/>
          <p:nvPr/>
        </p:nvGrpSpPr>
        <p:grpSpPr>
          <a:xfrm>
            <a:off x="1249734" y="4382881"/>
            <a:ext cx="1802654" cy="2196387"/>
            <a:chOff x="5261023" y="1699723"/>
            <a:chExt cx="1802654" cy="2196387"/>
          </a:xfrm>
        </p:grpSpPr>
        <p:sp>
          <p:nvSpPr>
            <p:cNvPr id="72" name="Pie 5">
              <a:extLst>
                <a:ext uri="{FF2B5EF4-FFF2-40B4-BE49-F238E27FC236}">
                  <a16:creationId xmlns:a16="http://schemas.microsoft.com/office/drawing/2014/main" id="{F4AB64D8-BD08-4631-A0CE-607512010E32}"/>
                </a:ext>
              </a:extLst>
            </p:cNvPr>
            <p:cNvSpPr/>
            <p:nvPr/>
          </p:nvSpPr>
          <p:spPr>
            <a:xfrm rot="10800000">
              <a:off x="5261023" y="1864725"/>
              <a:ext cx="1800000" cy="1800000"/>
            </a:xfrm>
            <a:prstGeom prst="pie">
              <a:avLst>
                <a:gd name="adj1" fmla="val 11475493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" name="Pie 3">
              <a:extLst>
                <a:ext uri="{FF2B5EF4-FFF2-40B4-BE49-F238E27FC236}">
                  <a16:creationId xmlns:a16="http://schemas.microsoft.com/office/drawing/2014/main" id="{D0209F41-A926-497D-A1F9-1DEFD6C115C2}"/>
                </a:ext>
              </a:extLst>
            </p:cNvPr>
            <p:cNvSpPr/>
            <p:nvPr/>
          </p:nvSpPr>
          <p:spPr>
            <a:xfrm>
              <a:off x="5263677" y="1864725"/>
              <a:ext cx="1800000" cy="1800000"/>
            </a:xfrm>
            <a:prstGeom prst="pie">
              <a:avLst>
                <a:gd name="adj1" fmla="val 7129437"/>
                <a:gd name="adj2" fmla="val 13297507"/>
              </a:avLst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" name="Oval 4">
              <a:extLst>
                <a:ext uri="{FF2B5EF4-FFF2-40B4-BE49-F238E27FC236}">
                  <a16:creationId xmlns:a16="http://schemas.microsoft.com/office/drawing/2014/main" id="{EC95095E-56A2-49A2-8A23-6B7DEC604C24}"/>
                </a:ext>
              </a:extLst>
            </p:cNvPr>
            <p:cNvSpPr/>
            <p:nvPr/>
          </p:nvSpPr>
          <p:spPr>
            <a:xfrm>
              <a:off x="5623677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" name="Равнобедренный треугольник 74">
              <a:extLst>
                <a:ext uri="{FF2B5EF4-FFF2-40B4-BE49-F238E27FC236}">
                  <a16:creationId xmlns:a16="http://schemas.microsoft.com/office/drawing/2014/main" id="{34BA671C-5767-4F02-9064-9D55DEA57994}"/>
                </a:ext>
              </a:extLst>
            </p:cNvPr>
            <p:cNvSpPr/>
            <p:nvPr/>
          </p:nvSpPr>
          <p:spPr>
            <a:xfrm rot="2605207">
              <a:off x="5457611" y="1971446"/>
              <a:ext cx="504056" cy="390911"/>
            </a:xfrm>
            <a:prstGeom prst="triangle">
              <a:avLst/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>
              <a:extLst>
                <a:ext uri="{FF2B5EF4-FFF2-40B4-BE49-F238E27FC236}">
                  <a16:creationId xmlns:a16="http://schemas.microsoft.com/office/drawing/2014/main" id="{3AEE0B07-A20F-40D6-BFE4-C2F494E83E50}"/>
                </a:ext>
              </a:extLst>
            </p:cNvPr>
            <p:cNvSpPr/>
            <p:nvPr/>
          </p:nvSpPr>
          <p:spPr>
            <a:xfrm rot="12934382">
              <a:off x="6401991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A77B5918-DC58-4B50-963E-A58552442E29}"/>
                </a:ext>
              </a:extLst>
            </p:cNvPr>
            <p:cNvSpPr/>
            <p:nvPr/>
          </p:nvSpPr>
          <p:spPr>
            <a:xfrm>
              <a:off x="5815665" y="2595330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</a:t>
              </a:r>
              <a:r>
                <a:rPr lang="en-US" sz="2000" b="1" dirty="0">
                  <a:solidFill>
                    <a:schemeClr val="bg1"/>
                  </a:solidFill>
                </a:rPr>
                <a:t>7</a:t>
              </a:r>
              <a:r>
                <a:rPr lang="ru-RU" sz="2000" b="1" dirty="0">
                  <a:solidFill>
                    <a:schemeClr val="bg1"/>
                  </a:solidFill>
                </a:rPr>
                <a:t>,</a:t>
              </a:r>
              <a:r>
                <a:rPr lang="en-US" sz="2000" b="1" dirty="0">
                  <a:solidFill>
                    <a:schemeClr val="bg1"/>
                  </a:solidFill>
                </a:rPr>
                <a:t>2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D512EC53-E748-4FCD-8651-A38646ADB988}"/>
                </a:ext>
              </a:extLst>
            </p:cNvPr>
            <p:cNvSpPr/>
            <p:nvPr/>
          </p:nvSpPr>
          <p:spPr>
            <a:xfrm>
              <a:off x="5788164" y="1699723"/>
              <a:ext cx="7457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3A7AE1"/>
                  </a:solidFill>
                </a:rPr>
                <a:t>2</a:t>
              </a:r>
              <a:r>
                <a:rPr lang="en-US" sz="2800" b="1" dirty="0">
                  <a:solidFill>
                    <a:srgbClr val="3A7AE1"/>
                  </a:solidFill>
                </a:rPr>
                <a:t>14</a:t>
              </a:r>
              <a:endParaRPr lang="ru-RU" sz="2800" b="1" dirty="0">
                <a:solidFill>
                  <a:srgbClr val="3A7AE1"/>
                </a:solidFill>
              </a:endParaRP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A8555DAF-E98E-4CF0-A999-8F67DD168ED8}"/>
                </a:ext>
              </a:extLst>
            </p:cNvPr>
            <p:cNvSpPr/>
            <p:nvPr/>
          </p:nvSpPr>
          <p:spPr>
            <a:xfrm>
              <a:off x="5803000" y="3372890"/>
              <a:ext cx="7457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7F7F7F"/>
                  </a:solidFill>
                </a:rPr>
                <a:t>1</a:t>
              </a:r>
              <a:r>
                <a:rPr lang="en-US" sz="2800" b="1" dirty="0">
                  <a:solidFill>
                    <a:srgbClr val="7F7F7F"/>
                  </a:solidFill>
                </a:rPr>
                <a:t>06</a:t>
              </a:r>
              <a:endParaRPr lang="ru-RU" sz="2800" b="1" dirty="0">
                <a:solidFill>
                  <a:srgbClr val="7F7F7F"/>
                </a:solidFill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9721A1DF-052D-4678-B057-A58FFF73051B}"/>
              </a:ext>
            </a:extLst>
          </p:cNvPr>
          <p:cNvSpPr txBox="1"/>
          <p:nvPr/>
        </p:nvSpPr>
        <p:spPr>
          <a:xfrm>
            <a:off x="319983" y="3825897"/>
            <a:ext cx="6179502" cy="651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95">
              <a:spcBef>
                <a:spcPct val="0"/>
              </a:spcBef>
              <a:buNone/>
              <a:defRPr sz="2800">
                <a:solidFill>
                  <a:srgbClr val="29A9E3"/>
                </a:solidFill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122F79"/>
                </a:solidFill>
              </a:rPr>
              <a:t>Комфортность условий предоставления услуг (К2)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D86D4-90AA-E07A-8411-75E4CC5C1333}"/>
              </a:ext>
            </a:extLst>
          </p:cNvPr>
          <p:cNvSpPr txBox="1"/>
          <p:nvPr/>
        </p:nvSpPr>
        <p:spPr>
          <a:xfrm>
            <a:off x="3014925" y="3521155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2022 г.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C080D9FE-4E76-D245-B7F6-78A16B52503E}"/>
              </a:ext>
            </a:extLst>
          </p:cNvPr>
          <p:cNvGrpSpPr/>
          <p:nvPr/>
        </p:nvGrpSpPr>
        <p:grpSpPr>
          <a:xfrm>
            <a:off x="5049709" y="1546513"/>
            <a:ext cx="1802237" cy="2154820"/>
            <a:chOff x="725833" y="1726044"/>
            <a:chExt cx="1802654" cy="2155319"/>
          </a:xfrm>
        </p:grpSpPr>
        <p:sp>
          <p:nvSpPr>
            <p:cNvPr id="5" name="Pie 5">
              <a:extLst>
                <a:ext uri="{FF2B5EF4-FFF2-40B4-BE49-F238E27FC236}">
                  <a16:creationId xmlns:a16="http://schemas.microsoft.com/office/drawing/2014/main" id="{83CC7120-ED19-529F-3631-C0F9C11EF714}"/>
                </a:ext>
              </a:extLst>
            </p:cNvPr>
            <p:cNvSpPr/>
            <p:nvPr/>
          </p:nvSpPr>
          <p:spPr>
            <a:xfrm rot="10800000">
              <a:off x="725833" y="1864725"/>
              <a:ext cx="1800000" cy="1800000"/>
            </a:xfrm>
            <a:prstGeom prst="pie">
              <a:avLst>
                <a:gd name="adj1" fmla="val 10599587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Pie 3">
              <a:extLst>
                <a:ext uri="{FF2B5EF4-FFF2-40B4-BE49-F238E27FC236}">
                  <a16:creationId xmlns:a16="http://schemas.microsoft.com/office/drawing/2014/main" id="{65EE2C8D-D112-8959-7926-B65AFC6C39B3}"/>
                </a:ext>
              </a:extLst>
            </p:cNvPr>
            <p:cNvSpPr/>
            <p:nvPr/>
          </p:nvSpPr>
          <p:spPr>
            <a:xfrm>
              <a:off x="728487" y="1864725"/>
              <a:ext cx="1800000" cy="1800000"/>
            </a:xfrm>
            <a:prstGeom prst="pie">
              <a:avLst>
                <a:gd name="adj1" fmla="val 6893122"/>
                <a:gd name="adj2" fmla="val 13297507"/>
              </a:avLst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2C9BB36C-50EB-55B3-1DE4-3E2D56DA66B4}"/>
                </a:ext>
              </a:extLst>
            </p:cNvPr>
            <p:cNvSpPr/>
            <p:nvPr/>
          </p:nvSpPr>
          <p:spPr>
            <a:xfrm>
              <a:off x="1088487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Равнобедренный треугольник 7">
              <a:extLst>
                <a:ext uri="{FF2B5EF4-FFF2-40B4-BE49-F238E27FC236}">
                  <a16:creationId xmlns:a16="http://schemas.microsoft.com/office/drawing/2014/main" id="{1CD6A14F-0AB3-691E-81EF-5ECF9A671A9F}"/>
                </a:ext>
              </a:extLst>
            </p:cNvPr>
            <p:cNvSpPr/>
            <p:nvPr/>
          </p:nvSpPr>
          <p:spPr>
            <a:xfrm rot="2605207">
              <a:off x="948257" y="1945237"/>
              <a:ext cx="504056" cy="390911"/>
            </a:xfrm>
            <a:prstGeom prst="triangle">
              <a:avLst/>
            </a:prstGeom>
            <a:solidFill>
              <a:srgbClr val="8FB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Равнобедренный треугольник 8">
              <a:extLst>
                <a:ext uri="{FF2B5EF4-FFF2-40B4-BE49-F238E27FC236}">
                  <a16:creationId xmlns:a16="http://schemas.microsoft.com/office/drawing/2014/main" id="{679C0C29-ABC2-93BA-E19B-EE8B80F32E2E}"/>
                </a:ext>
              </a:extLst>
            </p:cNvPr>
            <p:cNvSpPr/>
            <p:nvPr/>
          </p:nvSpPr>
          <p:spPr>
            <a:xfrm rot="12934382">
              <a:off x="1866801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83954A1-9330-4ECC-2AE2-746D51B847BE}"/>
                </a:ext>
              </a:extLst>
            </p:cNvPr>
            <p:cNvSpPr/>
            <p:nvPr/>
          </p:nvSpPr>
          <p:spPr>
            <a:xfrm>
              <a:off x="1280475" y="2621736"/>
              <a:ext cx="625492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95,1</a:t>
              </a: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FE0ED219-7B34-FA92-9603-FE389372A025}"/>
                </a:ext>
              </a:extLst>
            </p:cNvPr>
            <p:cNvSpPr/>
            <p:nvPr/>
          </p:nvSpPr>
          <p:spPr>
            <a:xfrm>
              <a:off x="1249171" y="1726044"/>
              <a:ext cx="805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799" b="1" dirty="0">
                  <a:solidFill>
                    <a:srgbClr val="00B050"/>
                  </a:solidFill>
                </a:rPr>
                <a:t>299</a:t>
              </a:r>
              <a:endParaRPr lang="ru-RU" sz="2799" b="1" dirty="0">
                <a:solidFill>
                  <a:srgbClr val="00B050"/>
                </a:solidFill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99EBBBF5-D85C-5A8C-A7CA-A2049CFC5EC9}"/>
                </a:ext>
              </a:extLst>
            </p:cNvPr>
            <p:cNvSpPr/>
            <p:nvPr/>
          </p:nvSpPr>
          <p:spPr>
            <a:xfrm>
              <a:off x="1233718" y="3358271"/>
              <a:ext cx="707245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7F7F7F"/>
                  </a:solidFill>
                </a:rPr>
                <a:t>137</a:t>
              </a: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21CE0750-7581-AAE5-34DE-7FFDE2444F31}"/>
              </a:ext>
            </a:extLst>
          </p:cNvPr>
          <p:cNvGrpSpPr/>
          <p:nvPr/>
        </p:nvGrpSpPr>
        <p:grpSpPr>
          <a:xfrm>
            <a:off x="8622031" y="1482492"/>
            <a:ext cx="1802237" cy="2178772"/>
            <a:chOff x="725833" y="1754446"/>
            <a:chExt cx="1802654" cy="2179276"/>
          </a:xfrm>
        </p:grpSpPr>
        <p:sp>
          <p:nvSpPr>
            <p:cNvPr id="14" name="Pie 5">
              <a:extLst>
                <a:ext uri="{FF2B5EF4-FFF2-40B4-BE49-F238E27FC236}">
                  <a16:creationId xmlns:a16="http://schemas.microsoft.com/office/drawing/2014/main" id="{0DA4C6F7-1A8F-27E6-D697-33D643A8F293}"/>
                </a:ext>
              </a:extLst>
            </p:cNvPr>
            <p:cNvSpPr/>
            <p:nvPr/>
          </p:nvSpPr>
          <p:spPr>
            <a:xfrm rot="10800000">
              <a:off x="725833" y="1864725"/>
              <a:ext cx="1800000" cy="1800000"/>
            </a:xfrm>
            <a:prstGeom prst="pie">
              <a:avLst>
                <a:gd name="adj1" fmla="val 10599587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Pie 3">
              <a:extLst>
                <a:ext uri="{FF2B5EF4-FFF2-40B4-BE49-F238E27FC236}">
                  <a16:creationId xmlns:a16="http://schemas.microsoft.com/office/drawing/2014/main" id="{927DA87E-E335-4CF5-8473-B5DF27149081}"/>
                </a:ext>
              </a:extLst>
            </p:cNvPr>
            <p:cNvSpPr/>
            <p:nvPr/>
          </p:nvSpPr>
          <p:spPr>
            <a:xfrm>
              <a:off x="728487" y="1864725"/>
              <a:ext cx="1800000" cy="1800000"/>
            </a:xfrm>
            <a:prstGeom prst="pie">
              <a:avLst>
                <a:gd name="adj1" fmla="val 6893122"/>
                <a:gd name="adj2" fmla="val 13297507"/>
              </a:avLst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F2EE041C-B7AF-63CE-DF2E-5DCAFF5F2617}"/>
                </a:ext>
              </a:extLst>
            </p:cNvPr>
            <p:cNvSpPr/>
            <p:nvPr/>
          </p:nvSpPr>
          <p:spPr>
            <a:xfrm>
              <a:off x="1088487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00191379-D56C-1F66-C0A7-90DBC4C79B40}"/>
                </a:ext>
              </a:extLst>
            </p:cNvPr>
            <p:cNvSpPr/>
            <p:nvPr/>
          </p:nvSpPr>
          <p:spPr>
            <a:xfrm rot="2605207">
              <a:off x="948257" y="1945237"/>
              <a:ext cx="504056" cy="390911"/>
            </a:xfrm>
            <a:prstGeom prst="triangle">
              <a:avLst/>
            </a:prstGeom>
            <a:solidFill>
              <a:srgbClr val="8FB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CFFE24BB-08E1-FBC9-C007-10DEEAE3165C}"/>
                </a:ext>
              </a:extLst>
            </p:cNvPr>
            <p:cNvSpPr/>
            <p:nvPr/>
          </p:nvSpPr>
          <p:spPr>
            <a:xfrm rot="12934382">
              <a:off x="1866801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ADCBA803-3E71-56A8-5268-3C02202E9E4C}"/>
                </a:ext>
              </a:extLst>
            </p:cNvPr>
            <p:cNvSpPr/>
            <p:nvPr/>
          </p:nvSpPr>
          <p:spPr>
            <a:xfrm>
              <a:off x="1280475" y="2621736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95,0</a:t>
              </a: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75D99B56-D471-14A3-6129-EF26C2B93537}"/>
                </a:ext>
              </a:extLst>
            </p:cNvPr>
            <p:cNvSpPr/>
            <p:nvPr/>
          </p:nvSpPr>
          <p:spPr>
            <a:xfrm>
              <a:off x="1329367" y="1754446"/>
              <a:ext cx="609462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00B050"/>
                  </a:solidFill>
                </a:rPr>
                <a:t>86</a:t>
              </a: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CA673340-463E-026D-2B39-E2B88DAD4A44}"/>
                </a:ext>
              </a:extLst>
            </p:cNvPr>
            <p:cNvSpPr/>
            <p:nvPr/>
          </p:nvSpPr>
          <p:spPr>
            <a:xfrm>
              <a:off x="1329367" y="3410630"/>
              <a:ext cx="543739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7F7F7F"/>
                  </a:solidFill>
                </a:rPr>
                <a:t>41</a:t>
              </a: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FCA0FF4-5149-CF21-D103-C2EBF527DF7D}"/>
              </a:ext>
            </a:extLst>
          </p:cNvPr>
          <p:cNvSpPr txBox="1"/>
          <p:nvPr/>
        </p:nvSpPr>
        <p:spPr>
          <a:xfrm>
            <a:off x="7201147" y="355610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2021 г.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D08FFD-AB46-AC81-7417-AC132A4B9E5C}"/>
              </a:ext>
            </a:extLst>
          </p:cNvPr>
          <p:cNvSpPr txBox="1"/>
          <p:nvPr/>
        </p:nvSpPr>
        <p:spPr>
          <a:xfrm>
            <a:off x="10624630" y="3573833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2020 г.</a:t>
            </a:r>
          </a:p>
        </p:txBody>
      </p: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820ADE52-2EC1-E588-1BC2-F4FAD90984CF}"/>
              </a:ext>
            </a:extLst>
          </p:cNvPr>
          <p:cNvGrpSpPr/>
          <p:nvPr/>
        </p:nvGrpSpPr>
        <p:grpSpPr>
          <a:xfrm>
            <a:off x="5008217" y="4453398"/>
            <a:ext cx="1802237" cy="2189279"/>
            <a:chOff x="5261023" y="1743936"/>
            <a:chExt cx="1802654" cy="2189786"/>
          </a:xfrm>
        </p:grpSpPr>
        <p:sp>
          <p:nvSpPr>
            <p:cNvPr id="25" name="Pie 5">
              <a:extLst>
                <a:ext uri="{FF2B5EF4-FFF2-40B4-BE49-F238E27FC236}">
                  <a16:creationId xmlns:a16="http://schemas.microsoft.com/office/drawing/2014/main" id="{D4A5C4F0-BB7B-93B0-62AB-142C338F2F97}"/>
                </a:ext>
              </a:extLst>
            </p:cNvPr>
            <p:cNvSpPr/>
            <p:nvPr/>
          </p:nvSpPr>
          <p:spPr>
            <a:xfrm rot="10800000">
              <a:off x="5261023" y="1864725"/>
              <a:ext cx="1800000" cy="1800000"/>
            </a:xfrm>
            <a:prstGeom prst="pie">
              <a:avLst>
                <a:gd name="adj1" fmla="val 9962668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Pie 3">
              <a:extLst>
                <a:ext uri="{FF2B5EF4-FFF2-40B4-BE49-F238E27FC236}">
                  <a16:creationId xmlns:a16="http://schemas.microsoft.com/office/drawing/2014/main" id="{08890FB0-9DF9-2FF5-4342-A4EFF1B77A4B}"/>
                </a:ext>
              </a:extLst>
            </p:cNvPr>
            <p:cNvSpPr/>
            <p:nvPr/>
          </p:nvSpPr>
          <p:spPr>
            <a:xfrm>
              <a:off x="5263677" y="1864725"/>
              <a:ext cx="1800000" cy="1800000"/>
            </a:xfrm>
            <a:prstGeom prst="pie">
              <a:avLst>
                <a:gd name="adj1" fmla="val 6863681"/>
                <a:gd name="adj2" fmla="val 13297507"/>
              </a:avLst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Oval 4">
              <a:extLst>
                <a:ext uri="{FF2B5EF4-FFF2-40B4-BE49-F238E27FC236}">
                  <a16:creationId xmlns:a16="http://schemas.microsoft.com/office/drawing/2014/main" id="{C6588D80-E2B0-0932-E637-217158F04133}"/>
                </a:ext>
              </a:extLst>
            </p:cNvPr>
            <p:cNvSpPr/>
            <p:nvPr/>
          </p:nvSpPr>
          <p:spPr>
            <a:xfrm>
              <a:off x="5623677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C6DCEF64-37FA-4AA1-97B6-EC878937A097}"/>
                </a:ext>
              </a:extLst>
            </p:cNvPr>
            <p:cNvSpPr/>
            <p:nvPr/>
          </p:nvSpPr>
          <p:spPr>
            <a:xfrm rot="2605207">
              <a:off x="5483447" y="1945237"/>
              <a:ext cx="504056" cy="390911"/>
            </a:xfrm>
            <a:prstGeom prst="triangle">
              <a:avLst/>
            </a:prstGeom>
            <a:solidFill>
              <a:srgbClr val="8FB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Равнобедренный треугольник 28">
              <a:extLst>
                <a:ext uri="{FF2B5EF4-FFF2-40B4-BE49-F238E27FC236}">
                  <a16:creationId xmlns:a16="http://schemas.microsoft.com/office/drawing/2014/main" id="{3D27ED0B-ABDA-206F-F76B-441C99EDE05D}"/>
                </a:ext>
              </a:extLst>
            </p:cNvPr>
            <p:cNvSpPr/>
            <p:nvPr/>
          </p:nvSpPr>
          <p:spPr>
            <a:xfrm rot="12934382">
              <a:off x="6401991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D2F06CB4-B251-9824-F678-E64076A51A1F}"/>
                </a:ext>
              </a:extLst>
            </p:cNvPr>
            <p:cNvSpPr/>
            <p:nvPr/>
          </p:nvSpPr>
          <p:spPr>
            <a:xfrm>
              <a:off x="5815665" y="2595330"/>
              <a:ext cx="667170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95,3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5912D95B-06FB-E3E6-1E78-31F54D079F9D}"/>
                </a:ext>
              </a:extLst>
            </p:cNvPr>
            <p:cNvSpPr/>
            <p:nvPr/>
          </p:nvSpPr>
          <p:spPr>
            <a:xfrm>
              <a:off x="5790987" y="1743936"/>
              <a:ext cx="805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00B050"/>
                  </a:solidFill>
                </a:rPr>
                <a:t>287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A04043D1-F0BE-AEA3-9B79-36C12256BCCD}"/>
                </a:ext>
              </a:extLst>
            </p:cNvPr>
            <p:cNvSpPr/>
            <p:nvPr/>
          </p:nvSpPr>
          <p:spPr>
            <a:xfrm>
              <a:off x="5760837" y="3410630"/>
              <a:ext cx="748923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7F7F7F"/>
                  </a:solidFill>
                </a:rPr>
                <a:t>149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1E123A50-6CEE-8370-5850-57ACE683008E}"/>
              </a:ext>
            </a:extLst>
          </p:cNvPr>
          <p:cNvGrpSpPr/>
          <p:nvPr/>
        </p:nvGrpSpPr>
        <p:grpSpPr>
          <a:xfrm>
            <a:off x="8755693" y="4477589"/>
            <a:ext cx="1802237" cy="2178900"/>
            <a:chOff x="5261023" y="1754446"/>
            <a:chExt cx="1802654" cy="2179404"/>
          </a:xfrm>
        </p:grpSpPr>
        <p:sp>
          <p:nvSpPr>
            <p:cNvPr id="34" name="Pie 5">
              <a:extLst>
                <a:ext uri="{FF2B5EF4-FFF2-40B4-BE49-F238E27FC236}">
                  <a16:creationId xmlns:a16="http://schemas.microsoft.com/office/drawing/2014/main" id="{2DE5F5BA-B6BF-793B-4328-C572BAD00F52}"/>
                </a:ext>
              </a:extLst>
            </p:cNvPr>
            <p:cNvSpPr/>
            <p:nvPr/>
          </p:nvSpPr>
          <p:spPr>
            <a:xfrm rot="10800000">
              <a:off x="5261023" y="1864725"/>
              <a:ext cx="1800000" cy="1800000"/>
            </a:xfrm>
            <a:prstGeom prst="pie">
              <a:avLst>
                <a:gd name="adj1" fmla="val 10579680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Pie 3">
              <a:extLst>
                <a:ext uri="{FF2B5EF4-FFF2-40B4-BE49-F238E27FC236}">
                  <a16:creationId xmlns:a16="http://schemas.microsoft.com/office/drawing/2014/main" id="{5D9C6ADD-2713-633F-0497-ED1BDDBEDCC8}"/>
                </a:ext>
              </a:extLst>
            </p:cNvPr>
            <p:cNvSpPr/>
            <p:nvPr/>
          </p:nvSpPr>
          <p:spPr>
            <a:xfrm>
              <a:off x="5263677" y="1864725"/>
              <a:ext cx="1800000" cy="1800000"/>
            </a:xfrm>
            <a:prstGeom prst="pie">
              <a:avLst>
                <a:gd name="adj1" fmla="val 6863681"/>
                <a:gd name="adj2" fmla="val 13297507"/>
              </a:avLst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Oval 4">
              <a:extLst>
                <a:ext uri="{FF2B5EF4-FFF2-40B4-BE49-F238E27FC236}">
                  <a16:creationId xmlns:a16="http://schemas.microsoft.com/office/drawing/2014/main" id="{7F96A8E9-A3E7-0D81-B13E-CEEFD6DEAEB6}"/>
                </a:ext>
              </a:extLst>
            </p:cNvPr>
            <p:cNvSpPr/>
            <p:nvPr/>
          </p:nvSpPr>
          <p:spPr>
            <a:xfrm>
              <a:off x="5623677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Равнобедренный треугольник 36">
              <a:extLst>
                <a:ext uri="{FF2B5EF4-FFF2-40B4-BE49-F238E27FC236}">
                  <a16:creationId xmlns:a16="http://schemas.microsoft.com/office/drawing/2014/main" id="{53525674-1E05-380C-C8B6-E054789284BB}"/>
                </a:ext>
              </a:extLst>
            </p:cNvPr>
            <p:cNvSpPr/>
            <p:nvPr/>
          </p:nvSpPr>
          <p:spPr>
            <a:xfrm rot="2605207">
              <a:off x="5483447" y="1945237"/>
              <a:ext cx="504056" cy="390911"/>
            </a:xfrm>
            <a:prstGeom prst="triangle">
              <a:avLst/>
            </a:prstGeom>
            <a:solidFill>
              <a:srgbClr val="8FB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Равнобедренный треугольник 37">
              <a:extLst>
                <a:ext uri="{FF2B5EF4-FFF2-40B4-BE49-F238E27FC236}">
                  <a16:creationId xmlns:a16="http://schemas.microsoft.com/office/drawing/2014/main" id="{FB2CF9B7-9C0A-5243-05DC-FD52A4EEFBA4}"/>
                </a:ext>
              </a:extLst>
            </p:cNvPr>
            <p:cNvSpPr/>
            <p:nvPr/>
          </p:nvSpPr>
          <p:spPr>
            <a:xfrm rot="12934382">
              <a:off x="6401991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DFFA9471-3AE0-7381-99B5-4D1AA855F1CA}"/>
                </a:ext>
              </a:extLst>
            </p:cNvPr>
            <p:cNvSpPr/>
            <p:nvPr/>
          </p:nvSpPr>
          <p:spPr>
            <a:xfrm>
              <a:off x="5815665" y="2595330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94,3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30854B0D-B54F-3D60-FE1D-63F9C56DA8F8}"/>
                </a:ext>
              </a:extLst>
            </p:cNvPr>
            <p:cNvSpPr/>
            <p:nvPr/>
          </p:nvSpPr>
          <p:spPr>
            <a:xfrm>
              <a:off x="5864557" y="1754446"/>
              <a:ext cx="619080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00B050"/>
                  </a:solidFill>
                </a:rPr>
                <a:t>80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D724DAA5-18A0-717A-2559-90E4AD04A4F5}"/>
                </a:ext>
              </a:extLst>
            </p:cNvPr>
            <p:cNvSpPr/>
            <p:nvPr/>
          </p:nvSpPr>
          <p:spPr>
            <a:xfrm>
              <a:off x="5864557" y="3410630"/>
              <a:ext cx="5982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7F7F7F"/>
                  </a:solidFill>
                </a:rPr>
                <a:t>47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1128354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5FF1C3B-5EEF-54DD-AAA6-DF29CA602037}"/>
              </a:ext>
            </a:extLst>
          </p:cNvPr>
          <p:cNvSpPr txBox="1">
            <a:spLocks/>
          </p:cNvSpPr>
          <p:nvPr/>
        </p:nvSpPr>
        <p:spPr>
          <a:xfrm>
            <a:off x="11157626" y="6356350"/>
            <a:ext cx="5184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859BF2-7E07-4A78-BF94-0B1EDD452F0B}" type="slidenum">
              <a:rPr lang="ru-RU" smtClean="0"/>
              <a:pPr/>
              <a:t>28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57" y="337501"/>
            <a:ext cx="6179503" cy="782373"/>
          </a:xfrm>
        </p:spPr>
        <p:txBody>
          <a:bodyPr/>
          <a:lstStyle/>
          <a:p>
            <a:r>
              <a:rPr lang="ru-RU" dirty="0"/>
              <a:t>Критерии НОК 2022: часть 2</a:t>
            </a:r>
            <a:endParaRPr lang="pl-PL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625140-C570-49F8-85CA-9F989EBAC6DD}"/>
              </a:ext>
            </a:extLst>
          </p:cNvPr>
          <p:cNvSpPr txBox="1"/>
          <p:nvPr/>
        </p:nvSpPr>
        <p:spPr>
          <a:xfrm>
            <a:off x="871055" y="1064639"/>
            <a:ext cx="655668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95">
              <a:spcBef>
                <a:spcPct val="0"/>
              </a:spcBef>
              <a:buNone/>
              <a:defRPr sz="2800">
                <a:solidFill>
                  <a:srgbClr val="29A9E3"/>
                </a:solidFill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122F79"/>
                </a:solidFill>
              </a:rPr>
              <a:t>Доступность услуг для инвалидов (</a:t>
            </a:r>
            <a:r>
              <a:rPr lang="ru-RU" sz="1600" b="1" dirty="0" err="1">
                <a:solidFill>
                  <a:srgbClr val="122F79"/>
                </a:solidFill>
              </a:rPr>
              <a:t>К3</a:t>
            </a:r>
            <a:r>
              <a:rPr lang="ru-RU" sz="1600" b="1" dirty="0">
                <a:solidFill>
                  <a:srgbClr val="122F79"/>
                </a:solidFill>
              </a:rPr>
              <a:t>)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9721A1DF-052D-4678-B057-A58FFF73051B}"/>
              </a:ext>
            </a:extLst>
          </p:cNvPr>
          <p:cNvSpPr txBox="1"/>
          <p:nvPr/>
        </p:nvSpPr>
        <p:spPr>
          <a:xfrm>
            <a:off x="319983" y="3825897"/>
            <a:ext cx="6179502" cy="651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95">
              <a:spcBef>
                <a:spcPct val="0"/>
              </a:spcBef>
              <a:buNone/>
              <a:defRPr sz="2800">
                <a:solidFill>
                  <a:srgbClr val="29A9E3"/>
                </a:solidFill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122F79"/>
                </a:solidFill>
              </a:rPr>
              <a:t>Доброжелательность, вежливость работников (</a:t>
            </a:r>
            <a:r>
              <a:rPr lang="ru-RU" sz="1600" b="1" dirty="0" err="1">
                <a:solidFill>
                  <a:srgbClr val="122F79"/>
                </a:solidFill>
              </a:rPr>
              <a:t>К4</a:t>
            </a:r>
            <a:r>
              <a:rPr lang="ru-RU" sz="1600" b="1" dirty="0">
                <a:solidFill>
                  <a:srgbClr val="122F79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D86D4-90AA-E07A-8411-75E4CC5C1333}"/>
              </a:ext>
            </a:extLst>
          </p:cNvPr>
          <p:cNvSpPr txBox="1"/>
          <p:nvPr/>
        </p:nvSpPr>
        <p:spPr>
          <a:xfrm>
            <a:off x="3014925" y="3521155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2022 г.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CA0FF4-5149-CF21-D103-C2EBF527DF7D}"/>
              </a:ext>
            </a:extLst>
          </p:cNvPr>
          <p:cNvSpPr txBox="1"/>
          <p:nvPr/>
        </p:nvSpPr>
        <p:spPr>
          <a:xfrm>
            <a:off x="7201147" y="355610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2021 г.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D08FFD-AB46-AC81-7417-AC132A4B9E5C}"/>
              </a:ext>
            </a:extLst>
          </p:cNvPr>
          <p:cNvSpPr txBox="1"/>
          <p:nvPr/>
        </p:nvSpPr>
        <p:spPr>
          <a:xfrm>
            <a:off x="10624630" y="3573833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2020 г.</a:t>
            </a:r>
          </a:p>
        </p:txBody>
      </p:sp>
      <p:grpSp>
        <p:nvGrpSpPr>
          <p:cNvPr id="3" name="Группа 2">
            <a:extLst>
              <a:ext uri="{FF2B5EF4-FFF2-40B4-BE49-F238E27FC236}">
                <a16:creationId xmlns:a16="http://schemas.microsoft.com/office/drawing/2014/main" id="{5BF01CE9-E7F8-16D2-E558-7162B1DD8FD8}"/>
              </a:ext>
            </a:extLst>
          </p:cNvPr>
          <p:cNvGrpSpPr/>
          <p:nvPr/>
        </p:nvGrpSpPr>
        <p:grpSpPr>
          <a:xfrm>
            <a:off x="1212271" y="1661956"/>
            <a:ext cx="1802654" cy="2187257"/>
            <a:chOff x="9641822" y="1687234"/>
            <a:chExt cx="1802654" cy="2187257"/>
          </a:xfrm>
        </p:grpSpPr>
        <p:sp>
          <p:nvSpPr>
            <p:cNvPr id="5" name="Pie 5">
              <a:extLst>
                <a:ext uri="{FF2B5EF4-FFF2-40B4-BE49-F238E27FC236}">
                  <a16:creationId xmlns:a16="http://schemas.microsoft.com/office/drawing/2014/main" id="{F1CBC6E6-7534-3FC5-73C5-B8C788088F77}"/>
                </a:ext>
              </a:extLst>
            </p:cNvPr>
            <p:cNvSpPr/>
            <p:nvPr/>
          </p:nvSpPr>
          <p:spPr>
            <a:xfrm rot="10800000">
              <a:off x="9641822" y="1864725"/>
              <a:ext cx="1800000" cy="1800000"/>
            </a:xfrm>
            <a:prstGeom prst="pie">
              <a:avLst>
                <a:gd name="adj1" fmla="val 7335580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" name="Pie 3">
              <a:extLst>
                <a:ext uri="{FF2B5EF4-FFF2-40B4-BE49-F238E27FC236}">
                  <a16:creationId xmlns:a16="http://schemas.microsoft.com/office/drawing/2014/main" id="{40D190DF-29BB-28B6-7DB6-AF0E5F63DBF2}"/>
                </a:ext>
              </a:extLst>
            </p:cNvPr>
            <p:cNvSpPr/>
            <p:nvPr/>
          </p:nvSpPr>
          <p:spPr>
            <a:xfrm>
              <a:off x="9644476" y="1864725"/>
              <a:ext cx="1800000" cy="1800000"/>
            </a:xfrm>
            <a:prstGeom prst="pie">
              <a:avLst>
                <a:gd name="adj1" fmla="val 8717502"/>
                <a:gd name="adj2" fmla="val 13297507"/>
              </a:avLst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" name="Oval 4">
              <a:extLst>
                <a:ext uri="{FF2B5EF4-FFF2-40B4-BE49-F238E27FC236}">
                  <a16:creationId xmlns:a16="http://schemas.microsoft.com/office/drawing/2014/main" id="{6ACB399A-06C6-74F2-B67A-519613906623}"/>
                </a:ext>
              </a:extLst>
            </p:cNvPr>
            <p:cNvSpPr/>
            <p:nvPr/>
          </p:nvSpPr>
          <p:spPr>
            <a:xfrm>
              <a:off x="10004476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" name="Равнобедренный треугольник 7">
              <a:extLst>
                <a:ext uri="{FF2B5EF4-FFF2-40B4-BE49-F238E27FC236}">
                  <a16:creationId xmlns:a16="http://schemas.microsoft.com/office/drawing/2014/main" id="{B6472F06-1E89-8A2F-21A9-CB83E4B93E43}"/>
                </a:ext>
              </a:extLst>
            </p:cNvPr>
            <p:cNvSpPr/>
            <p:nvPr/>
          </p:nvSpPr>
          <p:spPr>
            <a:xfrm rot="2605207">
              <a:off x="9864246" y="1945237"/>
              <a:ext cx="504056" cy="390911"/>
            </a:xfrm>
            <a:prstGeom prst="triangle">
              <a:avLst/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" name="Равнобедренный треугольник 8">
              <a:extLst>
                <a:ext uri="{FF2B5EF4-FFF2-40B4-BE49-F238E27FC236}">
                  <a16:creationId xmlns:a16="http://schemas.microsoft.com/office/drawing/2014/main" id="{2E0246D9-28C3-BD61-7A69-EC4276172FCA}"/>
                </a:ext>
              </a:extLst>
            </p:cNvPr>
            <p:cNvSpPr/>
            <p:nvPr/>
          </p:nvSpPr>
          <p:spPr>
            <a:xfrm rot="12934382">
              <a:off x="10782790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203228D9-FF33-0133-12F9-F91CBED31B5A}"/>
                </a:ext>
              </a:extLst>
            </p:cNvPr>
            <p:cNvSpPr/>
            <p:nvPr/>
          </p:nvSpPr>
          <p:spPr>
            <a:xfrm>
              <a:off x="10196464" y="2595330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</a:t>
              </a:r>
              <a:r>
                <a:rPr lang="en-US" sz="2000" b="1" dirty="0">
                  <a:solidFill>
                    <a:schemeClr val="bg1"/>
                  </a:solidFill>
                </a:rPr>
                <a:t>0,4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819DFCBA-DE86-6642-D513-43BB7DFA0542}"/>
                </a:ext>
              </a:extLst>
            </p:cNvPr>
            <p:cNvSpPr/>
            <p:nvPr/>
          </p:nvSpPr>
          <p:spPr>
            <a:xfrm>
              <a:off x="10168964" y="1687234"/>
              <a:ext cx="7601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3A7AE1"/>
                  </a:solidFill>
                </a:rPr>
                <a:t>180</a:t>
              </a:r>
              <a:endParaRPr lang="ru-RU" sz="2800" b="1" dirty="0">
                <a:solidFill>
                  <a:srgbClr val="3A7AE1"/>
                </a:solidFill>
              </a:endParaRPr>
            </a:p>
          </p:txBody>
        </p:sp>
        <p:sp>
          <p:nvSpPr>
            <p:cNvPr id="12" name="Прямоугольник 11">
              <a:extLst>
                <a:ext uri="{FF2B5EF4-FFF2-40B4-BE49-F238E27FC236}">
                  <a16:creationId xmlns:a16="http://schemas.microsoft.com/office/drawing/2014/main" id="{CD98EEDE-F181-99EC-9974-9943BB742A8B}"/>
                </a:ext>
              </a:extLst>
            </p:cNvPr>
            <p:cNvSpPr/>
            <p:nvPr/>
          </p:nvSpPr>
          <p:spPr>
            <a:xfrm>
              <a:off x="10170567" y="3351271"/>
              <a:ext cx="7585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7F7F7F"/>
                  </a:solidFill>
                </a:rPr>
                <a:t>1</a:t>
              </a:r>
              <a:r>
                <a:rPr lang="en-US" sz="2800" b="1" dirty="0">
                  <a:solidFill>
                    <a:srgbClr val="7F7F7F"/>
                  </a:solidFill>
                </a:rPr>
                <a:t>40</a:t>
              </a:r>
              <a:endParaRPr lang="ru-RU" sz="2800" b="1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AC8D820A-5ADB-C74E-8368-0373F1734CB9}"/>
              </a:ext>
            </a:extLst>
          </p:cNvPr>
          <p:cNvGrpSpPr/>
          <p:nvPr/>
        </p:nvGrpSpPr>
        <p:grpSpPr>
          <a:xfrm>
            <a:off x="1196453" y="4575929"/>
            <a:ext cx="1802654" cy="2165185"/>
            <a:chOff x="3591192" y="4158764"/>
            <a:chExt cx="1802654" cy="2147055"/>
          </a:xfrm>
        </p:grpSpPr>
        <p:sp>
          <p:nvSpPr>
            <p:cNvPr id="14" name="Pie 5">
              <a:extLst>
                <a:ext uri="{FF2B5EF4-FFF2-40B4-BE49-F238E27FC236}">
                  <a16:creationId xmlns:a16="http://schemas.microsoft.com/office/drawing/2014/main" id="{7C4DD8CB-995D-C95F-54EF-3B46FB447DA6}"/>
                </a:ext>
              </a:extLst>
            </p:cNvPr>
            <p:cNvSpPr/>
            <p:nvPr/>
          </p:nvSpPr>
          <p:spPr>
            <a:xfrm rot="10800000">
              <a:off x="3591192" y="4314955"/>
              <a:ext cx="1800000" cy="1800000"/>
            </a:xfrm>
            <a:prstGeom prst="pie">
              <a:avLst>
                <a:gd name="adj1" fmla="val 11475341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5" name="Pie 3">
              <a:extLst>
                <a:ext uri="{FF2B5EF4-FFF2-40B4-BE49-F238E27FC236}">
                  <a16:creationId xmlns:a16="http://schemas.microsoft.com/office/drawing/2014/main" id="{B295AB8A-FE79-B41E-D308-E1E26A06B419}"/>
                </a:ext>
              </a:extLst>
            </p:cNvPr>
            <p:cNvSpPr/>
            <p:nvPr/>
          </p:nvSpPr>
          <p:spPr>
            <a:xfrm>
              <a:off x="3593846" y="4314955"/>
              <a:ext cx="1800000" cy="1800000"/>
            </a:xfrm>
            <a:prstGeom prst="pie">
              <a:avLst>
                <a:gd name="adj1" fmla="val 7796407"/>
                <a:gd name="adj2" fmla="val 13297507"/>
              </a:avLst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Oval 4">
              <a:extLst>
                <a:ext uri="{FF2B5EF4-FFF2-40B4-BE49-F238E27FC236}">
                  <a16:creationId xmlns:a16="http://schemas.microsoft.com/office/drawing/2014/main" id="{3C17315A-8CE6-B926-E972-0F1F5BAF0F7B}"/>
                </a:ext>
              </a:extLst>
            </p:cNvPr>
            <p:cNvSpPr/>
            <p:nvPr/>
          </p:nvSpPr>
          <p:spPr>
            <a:xfrm>
              <a:off x="3953846" y="47058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7" name="Равнобедренный треугольник 16">
              <a:extLst>
                <a:ext uri="{FF2B5EF4-FFF2-40B4-BE49-F238E27FC236}">
                  <a16:creationId xmlns:a16="http://schemas.microsoft.com/office/drawing/2014/main" id="{A5D834D3-7135-CA48-E56D-5EECA735BF0E}"/>
                </a:ext>
              </a:extLst>
            </p:cNvPr>
            <p:cNvSpPr/>
            <p:nvPr/>
          </p:nvSpPr>
          <p:spPr>
            <a:xfrm rot="2605207">
              <a:off x="3813616" y="4395467"/>
              <a:ext cx="504056" cy="390911"/>
            </a:xfrm>
            <a:prstGeom prst="triangle">
              <a:avLst/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8" name="Равнобедренный треугольник 17">
              <a:extLst>
                <a:ext uri="{FF2B5EF4-FFF2-40B4-BE49-F238E27FC236}">
                  <a16:creationId xmlns:a16="http://schemas.microsoft.com/office/drawing/2014/main" id="{E6190BB5-A112-7882-F469-E1A904996941}"/>
                </a:ext>
              </a:extLst>
            </p:cNvPr>
            <p:cNvSpPr/>
            <p:nvPr/>
          </p:nvSpPr>
          <p:spPr>
            <a:xfrm rot="12934382">
              <a:off x="4732160" y="567572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рямоугольник 18">
              <a:extLst>
                <a:ext uri="{FF2B5EF4-FFF2-40B4-BE49-F238E27FC236}">
                  <a16:creationId xmlns:a16="http://schemas.microsoft.com/office/drawing/2014/main" id="{5242A4A5-E891-0CA1-3C9E-F0ED5A11F0A0}"/>
                </a:ext>
              </a:extLst>
            </p:cNvPr>
            <p:cNvSpPr/>
            <p:nvPr/>
          </p:nvSpPr>
          <p:spPr>
            <a:xfrm>
              <a:off x="4145834" y="5058328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98,</a:t>
              </a:r>
              <a:r>
                <a:rPr lang="en-US" sz="2000" b="1" dirty="0">
                  <a:solidFill>
                    <a:schemeClr val="bg1"/>
                  </a:solidFill>
                </a:rPr>
                <a:t>8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20" name="Прямоугольник 19">
              <a:extLst>
                <a:ext uri="{FF2B5EF4-FFF2-40B4-BE49-F238E27FC236}">
                  <a16:creationId xmlns:a16="http://schemas.microsoft.com/office/drawing/2014/main" id="{B07E3E5E-B441-B970-F4CA-9137D5E6E946}"/>
                </a:ext>
              </a:extLst>
            </p:cNvPr>
            <p:cNvSpPr/>
            <p:nvPr/>
          </p:nvSpPr>
          <p:spPr>
            <a:xfrm>
              <a:off x="4124338" y="4158764"/>
              <a:ext cx="732893" cy="518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A7AE1"/>
                  </a:solidFill>
                </a:rPr>
                <a:t>2</a:t>
              </a:r>
              <a:r>
                <a:rPr lang="en-US" sz="2800" b="1" dirty="0">
                  <a:solidFill>
                    <a:srgbClr val="3A7AE1"/>
                  </a:solidFill>
                </a:rPr>
                <a:t>16</a:t>
              </a:r>
              <a:endParaRPr lang="ru-RU" sz="2800" b="1" dirty="0">
                <a:solidFill>
                  <a:srgbClr val="3A7AE1"/>
                </a:solidFill>
              </a:endParaRPr>
            </a:p>
          </p:txBody>
        </p:sp>
        <p:sp>
          <p:nvSpPr>
            <p:cNvPr id="21" name="Прямоугольник 20">
              <a:extLst>
                <a:ext uri="{FF2B5EF4-FFF2-40B4-BE49-F238E27FC236}">
                  <a16:creationId xmlns:a16="http://schemas.microsoft.com/office/drawing/2014/main" id="{36C1BD48-EDCA-8E3D-A60D-9A0DCB517179}"/>
                </a:ext>
              </a:extLst>
            </p:cNvPr>
            <p:cNvSpPr/>
            <p:nvPr/>
          </p:nvSpPr>
          <p:spPr>
            <a:xfrm>
              <a:off x="4098690" y="5786980"/>
              <a:ext cx="758541" cy="518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F7F7F"/>
                  </a:solidFill>
                </a:rPr>
                <a:t>104</a:t>
              </a:r>
              <a:endParaRPr lang="ru-RU" sz="2800" b="1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id="{46C963EF-729C-730B-B3E9-C35340DD3480}"/>
              </a:ext>
            </a:extLst>
          </p:cNvPr>
          <p:cNvGrpSpPr/>
          <p:nvPr/>
        </p:nvGrpSpPr>
        <p:grpSpPr>
          <a:xfrm>
            <a:off x="5321363" y="1587859"/>
            <a:ext cx="1802237" cy="2190778"/>
            <a:chOff x="9641822" y="1722916"/>
            <a:chExt cx="1802654" cy="2191285"/>
          </a:xfrm>
        </p:grpSpPr>
        <p:sp>
          <p:nvSpPr>
            <p:cNvPr id="25" name="Pie 5">
              <a:extLst>
                <a:ext uri="{FF2B5EF4-FFF2-40B4-BE49-F238E27FC236}">
                  <a16:creationId xmlns:a16="http://schemas.microsoft.com/office/drawing/2014/main" id="{DF0014E3-B186-2AE1-CCD6-E080DBA85ACB}"/>
                </a:ext>
              </a:extLst>
            </p:cNvPr>
            <p:cNvSpPr/>
            <p:nvPr/>
          </p:nvSpPr>
          <p:spPr>
            <a:xfrm rot="10800000">
              <a:off x="9641822" y="1864725"/>
              <a:ext cx="1800000" cy="1800000"/>
            </a:xfrm>
            <a:prstGeom prst="pie">
              <a:avLst>
                <a:gd name="adj1" fmla="val 11858073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Pie 3">
              <a:extLst>
                <a:ext uri="{FF2B5EF4-FFF2-40B4-BE49-F238E27FC236}">
                  <a16:creationId xmlns:a16="http://schemas.microsoft.com/office/drawing/2014/main" id="{E7619326-6792-5DA2-9C7C-7DE3F3F777A7}"/>
                </a:ext>
              </a:extLst>
            </p:cNvPr>
            <p:cNvSpPr/>
            <p:nvPr/>
          </p:nvSpPr>
          <p:spPr>
            <a:xfrm>
              <a:off x="9644476" y="1864725"/>
              <a:ext cx="1800000" cy="1800000"/>
            </a:xfrm>
            <a:prstGeom prst="pie">
              <a:avLst>
                <a:gd name="adj1" fmla="val 6964363"/>
                <a:gd name="adj2" fmla="val 13297507"/>
              </a:avLst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Oval 4">
              <a:extLst>
                <a:ext uri="{FF2B5EF4-FFF2-40B4-BE49-F238E27FC236}">
                  <a16:creationId xmlns:a16="http://schemas.microsoft.com/office/drawing/2014/main" id="{C415E261-EB97-6136-3607-A6FA24C59470}"/>
                </a:ext>
              </a:extLst>
            </p:cNvPr>
            <p:cNvSpPr/>
            <p:nvPr/>
          </p:nvSpPr>
          <p:spPr>
            <a:xfrm>
              <a:off x="10004476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Равнобедренный треугольник 27">
              <a:extLst>
                <a:ext uri="{FF2B5EF4-FFF2-40B4-BE49-F238E27FC236}">
                  <a16:creationId xmlns:a16="http://schemas.microsoft.com/office/drawing/2014/main" id="{FC4A7FE0-E33E-92A2-B717-738BB055BC36}"/>
                </a:ext>
              </a:extLst>
            </p:cNvPr>
            <p:cNvSpPr/>
            <p:nvPr/>
          </p:nvSpPr>
          <p:spPr>
            <a:xfrm rot="2605207">
              <a:off x="9864246" y="1945237"/>
              <a:ext cx="504056" cy="390911"/>
            </a:xfrm>
            <a:prstGeom prst="triangle">
              <a:avLst/>
            </a:prstGeom>
            <a:solidFill>
              <a:srgbClr val="8FB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Равнобедренный треугольник 28">
              <a:extLst>
                <a:ext uri="{FF2B5EF4-FFF2-40B4-BE49-F238E27FC236}">
                  <a16:creationId xmlns:a16="http://schemas.microsoft.com/office/drawing/2014/main" id="{E8F0CC97-FEA6-BF87-6242-063368F52B03}"/>
                </a:ext>
              </a:extLst>
            </p:cNvPr>
            <p:cNvSpPr/>
            <p:nvPr/>
          </p:nvSpPr>
          <p:spPr>
            <a:xfrm rot="12934382">
              <a:off x="10782790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0" name="Прямоугольник 29">
              <a:extLst>
                <a:ext uri="{FF2B5EF4-FFF2-40B4-BE49-F238E27FC236}">
                  <a16:creationId xmlns:a16="http://schemas.microsoft.com/office/drawing/2014/main" id="{7A82AB4E-485C-68E8-60F6-A57354D5E6DE}"/>
                </a:ext>
              </a:extLst>
            </p:cNvPr>
            <p:cNvSpPr/>
            <p:nvPr/>
          </p:nvSpPr>
          <p:spPr>
            <a:xfrm>
              <a:off x="10196464" y="2595330"/>
              <a:ext cx="63190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93,1</a:t>
              </a:r>
            </a:p>
          </p:txBody>
        </p:sp>
        <p:sp>
          <p:nvSpPr>
            <p:cNvPr id="31" name="Прямоугольник 30">
              <a:extLst>
                <a:ext uri="{FF2B5EF4-FFF2-40B4-BE49-F238E27FC236}">
                  <a16:creationId xmlns:a16="http://schemas.microsoft.com/office/drawing/2014/main" id="{E59B5C36-70A7-E050-B9A1-68653EA02E01}"/>
                </a:ext>
              </a:extLst>
            </p:cNvPr>
            <p:cNvSpPr/>
            <p:nvPr/>
          </p:nvSpPr>
          <p:spPr>
            <a:xfrm>
              <a:off x="10171785" y="1722916"/>
              <a:ext cx="805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00B050"/>
                  </a:solidFill>
                </a:rPr>
                <a:t>324</a:t>
              </a:r>
            </a:p>
          </p:txBody>
        </p:sp>
        <p:sp>
          <p:nvSpPr>
            <p:cNvPr id="32" name="Прямоугольник 31">
              <a:extLst>
                <a:ext uri="{FF2B5EF4-FFF2-40B4-BE49-F238E27FC236}">
                  <a16:creationId xmlns:a16="http://schemas.microsoft.com/office/drawing/2014/main" id="{63BDB971-C5F9-F1A0-1360-021527420006}"/>
                </a:ext>
              </a:extLst>
            </p:cNvPr>
            <p:cNvSpPr/>
            <p:nvPr/>
          </p:nvSpPr>
          <p:spPr>
            <a:xfrm>
              <a:off x="10181562" y="3391109"/>
              <a:ext cx="668773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7F7F7F"/>
                  </a:solidFill>
                </a:rPr>
                <a:t>112</a:t>
              </a:r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id="{EA92A341-D5C9-CB11-C678-28AA49CD2ADC}"/>
              </a:ext>
            </a:extLst>
          </p:cNvPr>
          <p:cNvGrpSpPr/>
          <p:nvPr/>
        </p:nvGrpSpPr>
        <p:grpSpPr>
          <a:xfrm>
            <a:off x="5352505" y="4616735"/>
            <a:ext cx="1802237" cy="2098892"/>
            <a:chOff x="3591192" y="4168205"/>
            <a:chExt cx="1802654" cy="2099378"/>
          </a:xfrm>
        </p:grpSpPr>
        <p:sp>
          <p:nvSpPr>
            <p:cNvPr id="34" name="Pie 5">
              <a:extLst>
                <a:ext uri="{FF2B5EF4-FFF2-40B4-BE49-F238E27FC236}">
                  <a16:creationId xmlns:a16="http://schemas.microsoft.com/office/drawing/2014/main" id="{1DF48FF2-0E38-E4E2-0C70-626BB64D3E35}"/>
                </a:ext>
              </a:extLst>
            </p:cNvPr>
            <p:cNvSpPr/>
            <p:nvPr/>
          </p:nvSpPr>
          <p:spPr>
            <a:xfrm rot="10800000">
              <a:off x="3591192" y="4314955"/>
              <a:ext cx="1800000" cy="1800000"/>
            </a:xfrm>
            <a:prstGeom prst="pie">
              <a:avLst>
                <a:gd name="adj1" fmla="val 8968594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Pie 3">
              <a:extLst>
                <a:ext uri="{FF2B5EF4-FFF2-40B4-BE49-F238E27FC236}">
                  <a16:creationId xmlns:a16="http://schemas.microsoft.com/office/drawing/2014/main" id="{442FAEBC-3A9C-2A7E-CCF8-EE1C86C6D4A7}"/>
                </a:ext>
              </a:extLst>
            </p:cNvPr>
            <p:cNvSpPr/>
            <p:nvPr/>
          </p:nvSpPr>
          <p:spPr>
            <a:xfrm>
              <a:off x="3593846" y="4314955"/>
              <a:ext cx="1800000" cy="1800000"/>
            </a:xfrm>
            <a:prstGeom prst="pie">
              <a:avLst>
                <a:gd name="adj1" fmla="val 7796407"/>
                <a:gd name="adj2" fmla="val 13297507"/>
              </a:avLst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Oval 4">
              <a:extLst>
                <a:ext uri="{FF2B5EF4-FFF2-40B4-BE49-F238E27FC236}">
                  <a16:creationId xmlns:a16="http://schemas.microsoft.com/office/drawing/2014/main" id="{400B358E-DE89-A098-C3AC-C96E378C97FB}"/>
                </a:ext>
              </a:extLst>
            </p:cNvPr>
            <p:cNvSpPr/>
            <p:nvPr/>
          </p:nvSpPr>
          <p:spPr>
            <a:xfrm>
              <a:off x="3953846" y="47058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Равнобедренный треугольник 36">
              <a:extLst>
                <a:ext uri="{FF2B5EF4-FFF2-40B4-BE49-F238E27FC236}">
                  <a16:creationId xmlns:a16="http://schemas.microsoft.com/office/drawing/2014/main" id="{CD65D705-B9E5-3241-2E42-680422B47144}"/>
                </a:ext>
              </a:extLst>
            </p:cNvPr>
            <p:cNvSpPr/>
            <p:nvPr/>
          </p:nvSpPr>
          <p:spPr>
            <a:xfrm rot="2605207">
              <a:off x="3813616" y="4395467"/>
              <a:ext cx="504056" cy="390911"/>
            </a:xfrm>
            <a:prstGeom prst="triangle">
              <a:avLst/>
            </a:prstGeom>
            <a:solidFill>
              <a:srgbClr val="8FB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8" name="Равнобедренный треугольник 37">
              <a:extLst>
                <a:ext uri="{FF2B5EF4-FFF2-40B4-BE49-F238E27FC236}">
                  <a16:creationId xmlns:a16="http://schemas.microsoft.com/office/drawing/2014/main" id="{41746A92-FE70-88F2-259E-2F57858C4030}"/>
                </a:ext>
              </a:extLst>
            </p:cNvPr>
            <p:cNvSpPr/>
            <p:nvPr/>
          </p:nvSpPr>
          <p:spPr>
            <a:xfrm rot="12934382">
              <a:off x="4732160" y="567572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9" name="Прямоугольник 38">
              <a:extLst>
                <a:ext uri="{FF2B5EF4-FFF2-40B4-BE49-F238E27FC236}">
                  <a16:creationId xmlns:a16="http://schemas.microsoft.com/office/drawing/2014/main" id="{85F1C65B-A991-1B46-0E96-6C046FB43B5F}"/>
                </a:ext>
              </a:extLst>
            </p:cNvPr>
            <p:cNvSpPr/>
            <p:nvPr/>
          </p:nvSpPr>
          <p:spPr>
            <a:xfrm>
              <a:off x="4145834" y="5058328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98,2</a:t>
              </a:r>
            </a:p>
          </p:txBody>
        </p:sp>
        <p:sp>
          <p:nvSpPr>
            <p:cNvPr id="40" name="Прямоугольник 39">
              <a:extLst>
                <a:ext uri="{FF2B5EF4-FFF2-40B4-BE49-F238E27FC236}">
                  <a16:creationId xmlns:a16="http://schemas.microsoft.com/office/drawing/2014/main" id="{82397F3F-240B-8936-0962-779480D596C8}"/>
                </a:ext>
              </a:extLst>
            </p:cNvPr>
            <p:cNvSpPr/>
            <p:nvPr/>
          </p:nvSpPr>
          <p:spPr>
            <a:xfrm>
              <a:off x="4126778" y="4168205"/>
              <a:ext cx="805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00B050"/>
                  </a:solidFill>
                </a:rPr>
                <a:t>203</a:t>
              </a:r>
            </a:p>
          </p:txBody>
        </p:sp>
        <p:sp>
          <p:nvSpPr>
            <p:cNvPr id="41" name="Прямоугольник 40">
              <a:extLst>
                <a:ext uri="{FF2B5EF4-FFF2-40B4-BE49-F238E27FC236}">
                  <a16:creationId xmlns:a16="http://schemas.microsoft.com/office/drawing/2014/main" id="{C0EC1005-2F62-5FDE-8C1A-B36AE95211CF}"/>
                </a:ext>
              </a:extLst>
            </p:cNvPr>
            <p:cNvSpPr/>
            <p:nvPr/>
          </p:nvSpPr>
          <p:spPr>
            <a:xfrm>
              <a:off x="4095248" y="5744363"/>
              <a:ext cx="805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7F7F7F"/>
                  </a:solidFill>
                </a:rPr>
                <a:t>233</a:t>
              </a:r>
            </a:p>
          </p:txBody>
        </p:sp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7A3A9854-3CAA-8E2E-BBAD-8C0BAC869B0F}"/>
              </a:ext>
            </a:extLst>
          </p:cNvPr>
          <p:cNvGrpSpPr/>
          <p:nvPr/>
        </p:nvGrpSpPr>
        <p:grpSpPr>
          <a:xfrm>
            <a:off x="8950012" y="1688488"/>
            <a:ext cx="1802237" cy="2178772"/>
            <a:chOff x="9641822" y="1754446"/>
            <a:chExt cx="1802654" cy="2179276"/>
          </a:xfrm>
        </p:grpSpPr>
        <p:sp>
          <p:nvSpPr>
            <p:cNvPr id="43" name="Pie 5">
              <a:extLst>
                <a:ext uri="{FF2B5EF4-FFF2-40B4-BE49-F238E27FC236}">
                  <a16:creationId xmlns:a16="http://schemas.microsoft.com/office/drawing/2014/main" id="{9DDE4794-65B9-D295-6DC3-9B1FD96CB18D}"/>
                </a:ext>
              </a:extLst>
            </p:cNvPr>
            <p:cNvSpPr/>
            <p:nvPr/>
          </p:nvSpPr>
          <p:spPr>
            <a:xfrm rot="10800000">
              <a:off x="9641822" y="1864725"/>
              <a:ext cx="1800000" cy="1800000"/>
            </a:xfrm>
            <a:prstGeom prst="pie">
              <a:avLst>
                <a:gd name="adj1" fmla="val 10650903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Pie 3">
              <a:extLst>
                <a:ext uri="{FF2B5EF4-FFF2-40B4-BE49-F238E27FC236}">
                  <a16:creationId xmlns:a16="http://schemas.microsoft.com/office/drawing/2014/main" id="{BDC4509B-3497-7C85-56A5-540F08B3D84E}"/>
                </a:ext>
              </a:extLst>
            </p:cNvPr>
            <p:cNvSpPr/>
            <p:nvPr/>
          </p:nvSpPr>
          <p:spPr>
            <a:xfrm>
              <a:off x="9644476" y="1864725"/>
              <a:ext cx="1800000" cy="1800000"/>
            </a:xfrm>
            <a:prstGeom prst="pie">
              <a:avLst>
                <a:gd name="adj1" fmla="val 6964363"/>
                <a:gd name="adj2" fmla="val 13297507"/>
              </a:avLst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Oval 4">
              <a:extLst>
                <a:ext uri="{FF2B5EF4-FFF2-40B4-BE49-F238E27FC236}">
                  <a16:creationId xmlns:a16="http://schemas.microsoft.com/office/drawing/2014/main" id="{B1BE827D-82EB-CEB4-4234-899567F7975F}"/>
                </a:ext>
              </a:extLst>
            </p:cNvPr>
            <p:cNvSpPr/>
            <p:nvPr/>
          </p:nvSpPr>
          <p:spPr>
            <a:xfrm>
              <a:off x="10004476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Равнобедренный треугольник 45">
              <a:extLst>
                <a:ext uri="{FF2B5EF4-FFF2-40B4-BE49-F238E27FC236}">
                  <a16:creationId xmlns:a16="http://schemas.microsoft.com/office/drawing/2014/main" id="{B90A5238-F31E-A2C2-A843-F469E1610F40}"/>
                </a:ext>
              </a:extLst>
            </p:cNvPr>
            <p:cNvSpPr/>
            <p:nvPr/>
          </p:nvSpPr>
          <p:spPr>
            <a:xfrm rot="2605207">
              <a:off x="9864246" y="1945237"/>
              <a:ext cx="504056" cy="390911"/>
            </a:xfrm>
            <a:prstGeom prst="triangle">
              <a:avLst/>
            </a:prstGeom>
            <a:solidFill>
              <a:srgbClr val="8FB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7" name="Равнобедренный треугольник 46">
              <a:extLst>
                <a:ext uri="{FF2B5EF4-FFF2-40B4-BE49-F238E27FC236}">
                  <a16:creationId xmlns:a16="http://schemas.microsoft.com/office/drawing/2014/main" id="{D7DFFE5D-D0AF-FA51-373A-AE17C826612E}"/>
                </a:ext>
              </a:extLst>
            </p:cNvPr>
            <p:cNvSpPr/>
            <p:nvPr/>
          </p:nvSpPr>
          <p:spPr>
            <a:xfrm rot="12934382">
              <a:off x="10782790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48" name="Прямоугольник 47">
              <a:extLst>
                <a:ext uri="{FF2B5EF4-FFF2-40B4-BE49-F238E27FC236}">
                  <a16:creationId xmlns:a16="http://schemas.microsoft.com/office/drawing/2014/main" id="{4390A5DE-23E0-BAC5-69C6-2B99D9385C02}"/>
                </a:ext>
              </a:extLst>
            </p:cNvPr>
            <p:cNvSpPr/>
            <p:nvPr/>
          </p:nvSpPr>
          <p:spPr>
            <a:xfrm>
              <a:off x="10196464" y="2595330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90,7</a:t>
              </a:r>
            </a:p>
          </p:txBody>
        </p:sp>
        <p:sp>
          <p:nvSpPr>
            <p:cNvPr id="49" name="Прямоугольник 48">
              <a:extLst>
                <a:ext uri="{FF2B5EF4-FFF2-40B4-BE49-F238E27FC236}">
                  <a16:creationId xmlns:a16="http://schemas.microsoft.com/office/drawing/2014/main" id="{5797620C-1129-0451-862E-55A59023C84E}"/>
                </a:ext>
              </a:extLst>
            </p:cNvPr>
            <p:cNvSpPr/>
            <p:nvPr/>
          </p:nvSpPr>
          <p:spPr>
            <a:xfrm>
              <a:off x="10245356" y="1754446"/>
              <a:ext cx="5982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00B050"/>
                  </a:solidFill>
                </a:rPr>
                <a:t>85</a:t>
              </a:r>
            </a:p>
          </p:txBody>
        </p:sp>
        <p:sp>
          <p:nvSpPr>
            <p:cNvPr id="50" name="Прямоугольник 49">
              <a:extLst>
                <a:ext uri="{FF2B5EF4-FFF2-40B4-BE49-F238E27FC236}">
                  <a16:creationId xmlns:a16="http://schemas.microsoft.com/office/drawing/2014/main" id="{82987F64-AC79-6309-1565-F99F7EBCFF3C}"/>
                </a:ext>
              </a:extLst>
            </p:cNvPr>
            <p:cNvSpPr/>
            <p:nvPr/>
          </p:nvSpPr>
          <p:spPr>
            <a:xfrm>
              <a:off x="10245356" y="3410630"/>
              <a:ext cx="604653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7F7F7F"/>
                  </a:solidFill>
                </a:rPr>
                <a:t>42</a:t>
              </a:r>
            </a:p>
          </p:txBody>
        </p:sp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5F70ECF9-236A-3C92-03EB-9EDE9D7B7AA9}"/>
              </a:ext>
            </a:extLst>
          </p:cNvPr>
          <p:cNvGrpSpPr/>
          <p:nvPr/>
        </p:nvGrpSpPr>
        <p:grpSpPr>
          <a:xfrm>
            <a:off x="8947359" y="4591647"/>
            <a:ext cx="1802237" cy="2109272"/>
            <a:chOff x="3591192" y="4157695"/>
            <a:chExt cx="1802654" cy="2109760"/>
          </a:xfrm>
        </p:grpSpPr>
        <p:sp>
          <p:nvSpPr>
            <p:cNvPr id="52" name="Pie 5">
              <a:extLst>
                <a:ext uri="{FF2B5EF4-FFF2-40B4-BE49-F238E27FC236}">
                  <a16:creationId xmlns:a16="http://schemas.microsoft.com/office/drawing/2014/main" id="{9ACD6313-5975-2FB9-8669-EC5DFC991E5A}"/>
                </a:ext>
              </a:extLst>
            </p:cNvPr>
            <p:cNvSpPr/>
            <p:nvPr/>
          </p:nvSpPr>
          <p:spPr>
            <a:xfrm rot="10800000">
              <a:off x="3591192" y="4314955"/>
              <a:ext cx="1800000" cy="1800000"/>
            </a:xfrm>
            <a:prstGeom prst="pie">
              <a:avLst>
                <a:gd name="adj1" fmla="val 8121251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Pie 3">
              <a:extLst>
                <a:ext uri="{FF2B5EF4-FFF2-40B4-BE49-F238E27FC236}">
                  <a16:creationId xmlns:a16="http://schemas.microsoft.com/office/drawing/2014/main" id="{D0CAC58B-073C-111B-7DD2-72080A08EF50}"/>
                </a:ext>
              </a:extLst>
            </p:cNvPr>
            <p:cNvSpPr/>
            <p:nvPr/>
          </p:nvSpPr>
          <p:spPr>
            <a:xfrm>
              <a:off x="3593846" y="4314955"/>
              <a:ext cx="1800000" cy="1800000"/>
            </a:xfrm>
            <a:prstGeom prst="pie">
              <a:avLst>
                <a:gd name="adj1" fmla="val 7796407"/>
                <a:gd name="adj2" fmla="val 13297507"/>
              </a:avLst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Oval 4">
              <a:extLst>
                <a:ext uri="{FF2B5EF4-FFF2-40B4-BE49-F238E27FC236}">
                  <a16:creationId xmlns:a16="http://schemas.microsoft.com/office/drawing/2014/main" id="{9DCDDCBE-AC93-09D8-B9F0-EF1F222B7697}"/>
                </a:ext>
              </a:extLst>
            </p:cNvPr>
            <p:cNvSpPr/>
            <p:nvPr/>
          </p:nvSpPr>
          <p:spPr>
            <a:xfrm>
              <a:off x="3953846" y="47058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Равнобедренный треугольник 54">
              <a:extLst>
                <a:ext uri="{FF2B5EF4-FFF2-40B4-BE49-F238E27FC236}">
                  <a16:creationId xmlns:a16="http://schemas.microsoft.com/office/drawing/2014/main" id="{8F6FDED5-E8C1-3863-6F19-EE75255009E0}"/>
                </a:ext>
              </a:extLst>
            </p:cNvPr>
            <p:cNvSpPr/>
            <p:nvPr/>
          </p:nvSpPr>
          <p:spPr>
            <a:xfrm rot="2605207">
              <a:off x="3813616" y="4395467"/>
              <a:ext cx="504056" cy="390911"/>
            </a:xfrm>
            <a:prstGeom prst="triangle">
              <a:avLst/>
            </a:prstGeom>
            <a:solidFill>
              <a:srgbClr val="8FB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Равнобедренный треугольник 55">
              <a:extLst>
                <a:ext uri="{FF2B5EF4-FFF2-40B4-BE49-F238E27FC236}">
                  <a16:creationId xmlns:a16="http://schemas.microsoft.com/office/drawing/2014/main" id="{3BCF3893-4C7F-6EA9-2AA0-BD1A766560E5}"/>
                </a:ext>
              </a:extLst>
            </p:cNvPr>
            <p:cNvSpPr/>
            <p:nvPr/>
          </p:nvSpPr>
          <p:spPr>
            <a:xfrm rot="12934382">
              <a:off x="4732160" y="567572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7A370A9A-EFD1-371B-8BD4-7AB3B635619C}"/>
                </a:ext>
              </a:extLst>
            </p:cNvPr>
            <p:cNvSpPr/>
            <p:nvPr/>
          </p:nvSpPr>
          <p:spPr>
            <a:xfrm>
              <a:off x="4145834" y="5058328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97,4</a:t>
              </a: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067DC416-4188-C322-9EC0-FC48EDDA004F}"/>
                </a:ext>
              </a:extLst>
            </p:cNvPr>
            <p:cNvSpPr/>
            <p:nvPr/>
          </p:nvSpPr>
          <p:spPr>
            <a:xfrm>
              <a:off x="4194726" y="4157695"/>
              <a:ext cx="572593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00B050"/>
                  </a:solidFill>
                </a:rPr>
                <a:t>67</a:t>
              </a: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75EC96C6-4256-E717-2379-46B0141E26CD}"/>
                </a:ext>
              </a:extLst>
            </p:cNvPr>
            <p:cNvSpPr/>
            <p:nvPr/>
          </p:nvSpPr>
          <p:spPr>
            <a:xfrm>
              <a:off x="4194726" y="5744363"/>
              <a:ext cx="604653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7F7F7F"/>
                  </a:solidFill>
                </a:rPr>
                <a:t>60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7569369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5FF1C3B-5EEF-54DD-AAA6-DF29CA602037}"/>
              </a:ext>
            </a:extLst>
          </p:cNvPr>
          <p:cNvSpPr txBox="1">
            <a:spLocks/>
          </p:cNvSpPr>
          <p:nvPr/>
        </p:nvSpPr>
        <p:spPr>
          <a:xfrm>
            <a:off x="11157626" y="6356350"/>
            <a:ext cx="5184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859BF2-7E07-4A78-BF94-0B1EDD452F0B}" type="slidenum">
              <a:rPr lang="ru-RU" smtClean="0"/>
              <a:pPr/>
              <a:t>29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57" y="337501"/>
            <a:ext cx="6179503" cy="782373"/>
          </a:xfrm>
        </p:spPr>
        <p:txBody>
          <a:bodyPr/>
          <a:lstStyle/>
          <a:p>
            <a:r>
              <a:rPr lang="ru-RU" dirty="0"/>
              <a:t>Критерии НОК 2022: часть 3</a:t>
            </a:r>
            <a:endParaRPr lang="pl-PL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625140-C570-49F8-85CA-9F989EBAC6DD}"/>
              </a:ext>
            </a:extLst>
          </p:cNvPr>
          <p:cNvSpPr txBox="1"/>
          <p:nvPr/>
        </p:nvSpPr>
        <p:spPr>
          <a:xfrm>
            <a:off x="871055" y="1064639"/>
            <a:ext cx="6556685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95">
              <a:spcBef>
                <a:spcPct val="0"/>
              </a:spcBef>
              <a:buNone/>
              <a:defRPr sz="2800">
                <a:solidFill>
                  <a:srgbClr val="29A9E3"/>
                </a:solidFill>
                <a:ea typeface="+mj-ea"/>
                <a:cs typeface="+mj-cs"/>
              </a:defRPr>
            </a:lvl1pPr>
          </a:lstStyle>
          <a:p>
            <a:r>
              <a:rPr lang="ru-RU" sz="1600" b="1" dirty="0">
                <a:solidFill>
                  <a:srgbClr val="122F79"/>
                </a:solidFill>
              </a:rPr>
              <a:t>Удовлетворенность условиями оказания услуг (</a:t>
            </a:r>
            <a:r>
              <a:rPr lang="ru-RU" sz="1600" b="1" dirty="0" err="1">
                <a:solidFill>
                  <a:srgbClr val="122F79"/>
                </a:solidFill>
              </a:rPr>
              <a:t>К5</a:t>
            </a:r>
            <a:r>
              <a:rPr lang="ru-RU" sz="1600" b="1" dirty="0">
                <a:solidFill>
                  <a:srgbClr val="122F79"/>
                </a:solidFill>
              </a:rPr>
              <a:t>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3FD86D4-90AA-E07A-8411-75E4CC5C1333}"/>
              </a:ext>
            </a:extLst>
          </p:cNvPr>
          <p:cNvSpPr txBox="1"/>
          <p:nvPr/>
        </p:nvSpPr>
        <p:spPr>
          <a:xfrm>
            <a:off x="3014925" y="3521155"/>
            <a:ext cx="9204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2022 г.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FCA0FF4-5149-CF21-D103-C2EBF527DF7D}"/>
              </a:ext>
            </a:extLst>
          </p:cNvPr>
          <p:cNvSpPr txBox="1"/>
          <p:nvPr/>
        </p:nvSpPr>
        <p:spPr>
          <a:xfrm>
            <a:off x="7201147" y="3556101"/>
            <a:ext cx="8819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2021 г.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2D08FFD-AB46-AC81-7417-AC132A4B9E5C}"/>
              </a:ext>
            </a:extLst>
          </p:cNvPr>
          <p:cNvSpPr txBox="1"/>
          <p:nvPr/>
        </p:nvSpPr>
        <p:spPr>
          <a:xfrm>
            <a:off x="10624630" y="3573833"/>
            <a:ext cx="9300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70C0"/>
                </a:solidFill>
              </a:rPr>
              <a:t>2020 г.</a:t>
            </a:r>
          </a:p>
        </p:txBody>
      </p: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9B3721A0-2AD6-B6F1-4A9F-70247E4F1E59}"/>
              </a:ext>
            </a:extLst>
          </p:cNvPr>
          <p:cNvGrpSpPr/>
          <p:nvPr/>
        </p:nvGrpSpPr>
        <p:grpSpPr>
          <a:xfrm>
            <a:off x="1179668" y="1763245"/>
            <a:ext cx="1802654" cy="2163289"/>
            <a:chOff x="6744570" y="4140929"/>
            <a:chExt cx="1802654" cy="2163289"/>
          </a:xfrm>
        </p:grpSpPr>
        <p:sp>
          <p:nvSpPr>
            <p:cNvPr id="52" name="Pie 5">
              <a:extLst>
                <a:ext uri="{FF2B5EF4-FFF2-40B4-BE49-F238E27FC236}">
                  <a16:creationId xmlns:a16="http://schemas.microsoft.com/office/drawing/2014/main" id="{E59F6BD1-DE39-64E7-6A5D-52AAFBF60948}"/>
                </a:ext>
              </a:extLst>
            </p:cNvPr>
            <p:cNvSpPr/>
            <p:nvPr/>
          </p:nvSpPr>
          <p:spPr>
            <a:xfrm rot="10800000">
              <a:off x="6744570" y="4314955"/>
              <a:ext cx="1800000" cy="1800000"/>
            </a:xfrm>
            <a:prstGeom prst="pie">
              <a:avLst>
                <a:gd name="adj1" fmla="val 10381511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Pie 3">
              <a:extLst>
                <a:ext uri="{FF2B5EF4-FFF2-40B4-BE49-F238E27FC236}">
                  <a16:creationId xmlns:a16="http://schemas.microsoft.com/office/drawing/2014/main" id="{60691F97-1DAF-285C-9A9F-E2CEF7378F73}"/>
                </a:ext>
              </a:extLst>
            </p:cNvPr>
            <p:cNvSpPr/>
            <p:nvPr/>
          </p:nvSpPr>
          <p:spPr>
            <a:xfrm>
              <a:off x="6747224" y="4314955"/>
              <a:ext cx="1800000" cy="1800000"/>
            </a:xfrm>
            <a:prstGeom prst="pie">
              <a:avLst>
                <a:gd name="adj1" fmla="val 7673231"/>
                <a:gd name="adj2" fmla="val 13297507"/>
              </a:avLst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Oval 4">
              <a:extLst>
                <a:ext uri="{FF2B5EF4-FFF2-40B4-BE49-F238E27FC236}">
                  <a16:creationId xmlns:a16="http://schemas.microsoft.com/office/drawing/2014/main" id="{2FD04AF8-1EA5-C15C-F12D-F1C854CFECA8}"/>
                </a:ext>
              </a:extLst>
            </p:cNvPr>
            <p:cNvSpPr/>
            <p:nvPr/>
          </p:nvSpPr>
          <p:spPr>
            <a:xfrm>
              <a:off x="7107224" y="47058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Равнобедренный треугольник 54">
              <a:extLst>
                <a:ext uri="{FF2B5EF4-FFF2-40B4-BE49-F238E27FC236}">
                  <a16:creationId xmlns:a16="http://schemas.microsoft.com/office/drawing/2014/main" id="{B6845321-BB21-2F06-3D7D-E17D8378BD0F}"/>
                </a:ext>
              </a:extLst>
            </p:cNvPr>
            <p:cNvSpPr/>
            <p:nvPr/>
          </p:nvSpPr>
          <p:spPr>
            <a:xfrm rot="2605207">
              <a:off x="6873043" y="4503494"/>
              <a:ext cx="504056" cy="390911"/>
            </a:xfrm>
            <a:prstGeom prst="triangle">
              <a:avLst/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56" name="Равнобедренный треугольник 55">
              <a:extLst>
                <a:ext uri="{FF2B5EF4-FFF2-40B4-BE49-F238E27FC236}">
                  <a16:creationId xmlns:a16="http://schemas.microsoft.com/office/drawing/2014/main" id="{49677AAC-341B-2A46-6A98-A08E16A592D3}"/>
                </a:ext>
              </a:extLst>
            </p:cNvPr>
            <p:cNvSpPr/>
            <p:nvPr/>
          </p:nvSpPr>
          <p:spPr>
            <a:xfrm rot="12934382">
              <a:off x="7885538" y="567572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1283D9E4-FD93-E5F0-FA5E-94F6C54BB8B7}"/>
                </a:ext>
              </a:extLst>
            </p:cNvPr>
            <p:cNvSpPr/>
            <p:nvPr/>
          </p:nvSpPr>
          <p:spPr>
            <a:xfrm>
              <a:off x="7299212" y="5045811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</a:t>
              </a:r>
              <a:r>
                <a:rPr lang="en-US" sz="2000" b="1" dirty="0">
                  <a:solidFill>
                    <a:schemeClr val="bg1"/>
                  </a:solidFill>
                </a:rPr>
                <a:t>7,8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F0E0A161-B2FF-9328-FAA7-6F4B786280EA}"/>
                </a:ext>
              </a:extLst>
            </p:cNvPr>
            <p:cNvSpPr/>
            <p:nvPr/>
          </p:nvSpPr>
          <p:spPr>
            <a:xfrm>
              <a:off x="7230481" y="4140929"/>
              <a:ext cx="8210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3A7AE1"/>
                  </a:solidFill>
                </a:rPr>
                <a:t>2</a:t>
              </a:r>
              <a:r>
                <a:rPr lang="en-US" sz="2800" b="1" dirty="0">
                  <a:solidFill>
                    <a:srgbClr val="3A7AE1"/>
                  </a:solidFill>
                </a:rPr>
                <a:t>08</a:t>
              </a:r>
              <a:endParaRPr lang="ru-RU" sz="2800" b="1" dirty="0">
                <a:solidFill>
                  <a:srgbClr val="3A7AE1"/>
                </a:solidFill>
              </a:endParaRPr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190C64D9-3DBE-F2B7-A92F-5DED2FD1853A}"/>
                </a:ext>
              </a:extLst>
            </p:cNvPr>
            <p:cNvSpPr/>
            <p:nvPr/>
          </p:nvSpPr>
          <p:spPr>
            <a:xfrm>
              <a:off x="7326463" y="5780998"/>
              <a:ext cx="6687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7F7F7F"/>
                  </a:solidFill>
                </a:rPr>
                <a:t>112</a:t>
              </a:r>
              <a:endParaRPr lang="ru-RU" sz="2800" b="1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FA66BB4D-7ED0-70EA-26B7-CC0762AC7241}"/>
              </a:ext>
            </a:extLst>
          </p:cNvPr>
          <p:cNvGrpSpPr/>
          <p:nvPr/>
        </p:nvGrpSpPr>
        <p:grpSpPr>
          <a:xfrm>
            <a:off x="5158087" y="1807586"/>
            <a:ext cx="1802237" cy="2082901"/>
            <a:chOff x="6744570" y="4184072"/>
            <a:chExt cx="1802654" cy="2083383"/>
          </a:xfrm>
        </p:grpSpPr>
        <p:sp>
          <p:nvSpPr>
            <p:cNvPr id="81" name="Pie 5">
              <a:extLst>
                <a:ext uri="{FF2B5EF4-FFF2-40B4-BE49-F238E27FC236}">
                  <a16:creationId xmlns:a16="http://schemas.microsoft.com/office/drawing/2014/main" id="{18E2EACF-D69C-03D7-7AC3-F63F16F5D0D9}"/>
                </a:ext>
              </a:extLst>
            </p:cNvPr>
            <p:cNvSpPr/>
            <p:nvPr/>
          </p:nvSpPr>
          <p:spPr>
            <a:xfrm rot="10800000">
              <a:off x="6744570" y="4314955"/>
              <a:ext cx="1800000" cy="1800000"/>
            </a:xfrm>
            <a:prstGeom prst="pie">
              <a:avLst>
                <a:gd name="adj1" fmla="val 8870129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" name="Pie 3">
              <a:extLst>
                <a:ext uri="{FF2B5EF4-FFF2-40B4-BE49-F238E27FC236}">
                  <a16:creationId xmlns:a16="http://schemas.microsoft.com/office/drawing/2014/main" id="{E32F9E5B-0F31-1A33-A32A-FC852AF780C8}"/>
                </a:ext>
              </a:extLst>
            </p:cNvPr>
            <p:cNvSpPr/>
            <p:nvPr/>
          </p:nvSpPr>
          <p:spPr>
            <a:xfrm>
              <a:off x="6747224" y="4314955"/>
              <a:ext cx="1800000" cy="1800000"/>
            </a:xfrm>
            <a:prstGeom prst="pie">
              <a:avLst>
                <a:gd name="adj1" fmla="val 7673231"/>
                <a:gd name="adj2" fmla="val 13297507"/>
              </a:avLst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" name="Oval 4">
              <a:extLst>
                <a:ext uri="{FF2B5EF4-FFF2-40B4-BE49-F238E27FC236}">
                  <a16:creationId xmlns:a16="http://schemas.microsoft.com/office/drawing/2014/main" id="{BD8637C5-BA91-E342-7C53-446117F5977F}"/>
                </a:ext>
              </a:extLst>
            </p:cNvPr>
            <p:cNvSpPr/>
            <p:nvPr/>
          </p:nvSpPr>
          <p:spPr>
            <a:xfrm>
              <a:off x="7107224" y="47058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" name="Равнобедренный треугольник 83">
              <a:extLst>
                <a:ext uri="{FF2B5EF4-FFF2-40B4-BE49-F238E27FC236}">
                  <a16:creationId xmlns:a16="http://schemas.microsoft.com/office/drawing/2014/main" id="{8BBC5999-74A7-BAE0-594F-A26F7FE3125F}"/>
                </a:ext>
              </a:extLst>
            </p:cNvPr>
            <p:cNvSpPr/>
            <p:nvPr/>
          </p:nvSpPr>
          <p:spPr>
            <a:xfrm rot="2605207">
              <a:off x="6966994" y="4395467"/>
              <a:ext cx="504056" cy="390911"/>
            </a:xfrm>
            <a:prstGeom prst="triangle">
              <a:avLst/>
            </a:prstGeom>
            <a:solidFill>
              <a:srgbClr val="8FB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5" name="Равнобедренный треугольник 84">
              <a:extLst>
                <a:ext uri="{FF2B5EF4-FFF2-40B4-BE49-F238E27FC236}">
                  <a16:creationId xmlns:a16="http://schemas.microsoft.com/office/drawing/2014/main" id="{82BAFAA2-3381-0DE0-C17E-A0FB53D1F864}"/>
                </a:ext>
              </a:extLst>
            </p:cNvPr>
            <p:cNvSpPr/>
            <p:nvPr/>
          </p:nvSpPr>
          <p:spPr>
            <a:xfrm rot="12934382">
              <a:off x="7885538" y="567572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5B913DFC-BB9D-C7DB-3F12-BA9F6A87E1F7}"/>
                </a:ext>
              </a:extLst>
            </p:cNvPr>
            <p:cNvSpPr/>
            <p:nvPr/>
          </p:nvSpPr>
          <p:spPr>
            <a:xfrm>
              <a:off x="7299212" y="5045811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96,8</a:t>
              </a:r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EABD2678-E3FD-8305-3339-01A1617C04FE}"/>
                </a:ext>
              </a:extLst>
            </p:cNvPr>
            <p:cNvSpPr/>
            <p:nvPr/>
          </p:nvSpPr>
          <p:spPr>
            <a:xfrm>
              <a:off x="7299638" y="4184072"/>
              <a:ext cx="805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00B050"/>
                  </a:solidFill>
                </a:rPr>
                <a:t>232</a:t>
              </a:r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4B3252DB-A0E7-1D83-ABE1-352EAA7E523C}"/>
                </a:ext>
              </a:extLst>
            </p:cNvPr>
            <p:cNvSpPr/>
            <p:nvPr/>
          </p:nvSpPr>
          <p:spPr>
            <a:xfrm>
              <a:off x="7251080" y="5744363"/>
              <a:ext cx="819455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7F7F7F"/>
                  </a:solidFill>
                </a:rPr>
                <a:t>204</a:t>
              </a: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FE296C2A-93F8-E430-44D5-769684292D52}"/>
              </a:ext>
            </a:extLst>
          </p:cNvPr>
          <p:cNvGrpSpPr/>
          <p:nvPr/>
        </p:nvGrpSpPr>
        <p:grpSpPr>
          <a:xfrm>
            <a:off x="8949974" y="1782571"/>
            <a:ext cx="1802237" cy="2109400"/>
            <a:chOff x="6744570" y="4157695"/>
            <a:chExt cx="1802654" cy="2109888"/>
          </a:xfrm>
        </p:grpSpPr>
        <p:sp>
          <p:nvSpPr>
            <p:cNvPr id="90" name="Pie 5">
              <a:extLst>
                <a:ext uri="{FF2B5EF4-FFF2-40B4-BE49-F238E27FC236}">
                  <a16:creationId xmlns:a16="http://schemas.microsoft.com/office/drawing/2014/main" id="{CB4B0979-1287-5B11-C0EE-DCD27E6956B6}"/>
                </a:ext>
              </a:extLst>
            </p:cNvPr>
            <p:cNvSpPr/>
            <p:nvPr/>
          </p:nvSpPr>
          <p:spPr>
            <a:xfrm rot="10800000">
              <a:off x="6744570" y="4314955"/>
              <a:ext cx="1800000" cy="1800000"/>
            </a:xfrm>
            <a:prstGeom prst="pie">
              <a:avLst>
                <a:gd name="adj1" fmla="val 7859192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" name="Pie 3">
              <a:extLst>
                <a:ext uri="{FF2B5EF4-FFF2-40B4-BE49-F238E27FC236}">
                  <a16:creationId xmlns:a16="http://schemas.microsoft.com/office/drawing/2014/main" id="{1146D73C-3FD2-FB46-B927-4511F612BE85}"/>
                </a:ext>
              </a:extLst>
            </p:cNvPr>
            <p:cNvSpPr/>
            <p:nvPr/>
          </p:nvSpPr>
          <p:spPr>
            <a:xfrm>
              <a:off x="6747224" y="4314955"/>
              <a:ext cx="1800000" cy="1800000"/>
            </a:xfrm>
            <a:prstGeom prst="pie">
              <a:avLst>
                <a:gd name="adj1" fmla="val 8224827"/>
                <a:gd name="adj2" fmla="val 13297507"/>
              </a:avLst>
            </a:prstGeom>
            <a:solidFill>
              <a:schemeClr val="accent1">
                <a:alpha val="59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" name="Oval 4">
              <a:extLst>
                <a:ext uri="{FF2B5EF4-FFF2-40B4-BE49-F238E27FC236}">
                  <a16:creationId xmlns:a16="http://schemas.microsoft.com/office/drawing/2014/main" id="{459D8FF6-C5F8-0F9E-8DAC-2C015ABFDDF7}"/>
                </a:ext>
              </a:extLst>
            </p:cNvPr>
            <p:cNvSpPr/>
            <p:nvPr/>
          </p:nvSpPr>
          <p:spPr>
            <a:xfrm>
              <a:off x="7107224" y="47058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699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" name="Равнобедренный треугольник 92">
              <a:extLst>
                <a:ext uri="{FF2B5EF4-FFF2-40B4-BE49-F238E27FC236}">
                  <a16:creationId xmlns:a16="http://schemas.microsoft.com/office/drawing/2014/main" id="{9311E3AB-8E59-562E-58BC-A88EFD221881}"/>
                </a:ext>
              </a:extLst>
            </p:cNvPr>
            <p:cNvSpPr/>
            <p:nvPr/>
          </p:nvSpPr>
          <p:spPr>
            <a:xfrm rot="2605207">
              <a:off x="6966994" y="4395467"/>
              <a:ext cx="504056" cy="390911"/>
            </a:xfrm>
            <a:prstGeom prst="triangle">
              <a:avLst/>
            </a:prstGeom>
            <a:solidFill>
              <a:srgbClr val="8FB1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Равнобедренный треугольник 93">
              <a:extLst>
                <a:ext uri="{FF2B5EF4-FFF2-40B4-BE49-F238E27FC236}">
                  <a16:creationId xmlns:a16="http://schemas.microsoft.com/office/drawing/2014/main" id="{2D72B107-CF73-AA66-3BC9-A7D3D0EF5217}"/>
                </a:ext>
              </a:extLst>
            </p:cNvPr>
            <p:cNvSpPr/>
            <p:nvPr/>
          </p:nvSpPr>
          <p:spPr>
            <a:xfrm rot="12934382">
              <a:off x="7885538" y="567572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7525BC06-265D-7FFA-E0C2-5726FA84898D}"/>
                </a:ext>
              </a:extLst>
            </p:cNvPr>
            <p:cNvSpPr/>
            <p:nvPr/>
          </p:nvSpPr>
          <p:spPr>
            <a:xfrm>
              <a:off x="7299212" y="5045811"/>
              <a:ext cx="668773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95,2</a:t>
              </a:r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3C0BD2F4-FA99-8469-A9B8-4FC3F72E3C68}"/>
                </a:ext>
              </a:extLst>
            </p:cNvPr>
            <p:cNvSpPr/>
            <p:nvPr/>
          </p:nvSpPr>
          <p:spPr>
            <a:xfrm>
              <a:off x="7348104" y="4157695"/>
              <a:ext cx="609462" cy="52309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00B050"/>
                  </a:solidFill>
                </a:rPr>
                <a:t>68</a:t>
              </a:r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B8FAF3E2-B9AD-5082-101E-314AE176719E}"/>
                </a:ext>
              </a:extLst>
            </p:cNvPr>
            <p:cNvSpPr/>
            <p:nvPr/>
          </p:nvSpPr>
          <p:spPr>
            <a:xfrm>
              <a:off x="7348104" y="5744363"/>
              <a:ext cx="5982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799" b="1" dirty="0">
                  <a:solidFill>
                    <a:srgbClr val="7F7F7F"/>
                  </a:solidFill>
                </a:rPr>
                <a:t>59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10449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E05B44-E058-A65B-F04E-E4E37467C5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863" y="118611"/>
            <a:ext cx="8107592" cy="866128"/>
          </a:xfrm>
        </p:spPr>
        <p:txBody>
          <a:bodyPr/>
          <a:lstStyle/>
          <a:p>
            <a:r>
              <a:rPr lang="ru-RU" dirty="0"/>
              <a:t>Средний балл по федеральным округам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Номер слайда 5">
            <a:extLst>
              <a:ext uri="{FF2B5EF4-FFF2-40B4-BE49-F238E27FC236}">
                <a16:creationId xmlns:a16="http://schemas.microsoft.com/office/drawing/2014/main" id="{BB075604-6575-3125-8E25-16659143E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599" y="6356350"/>
            <a:ext cx="3065463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3859BF2-7E07-4A78-BF94-0B1EDD452F0B}" type="slidenum">
              <a:rPr lang="ru-RU" smtClean="0"/>
              <a:pPr/>
              <a:t>3</a:t>
            </a:fld>
            <a:endParaRPr lang="ru-RU"/>
          </a:p>
        </p:txBody>
      </p:sp>
      <p:graphicFrame>
        <p:nvGraphicFramePr>
          <p:cNvPr id="7" name="Диаграмма 6">
            <a:extLst>
              <a:ext uri="{FF2B5EF4-FFF2-40B4-BE49-F238E27FC236}">
                <a16:creationId xmlns:a16="http://schemas.microsoft.com/office/drawing/2014/main" id="{82CE549D-3D20-4A1E-9BCC-2FAB27AD81B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75214989"/>
              </p:ext>
            </p:extLst>
          </p:nvPr>
        </p:nvGraphicFramePr>
        <p:xfrm>
          <a:off x="972767" y="1396960"/>
          <a:ext cx="4280170" cy="406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DDD274D8-5FB0-4FA7-8F7C-63870B9BA5C6}"/>
              </a:ext>
            </a:extLst>
          </p:cNvPr>
          <p:cNvSpPr txBox="1"/>
          <p:nvPr/>
        </p:nvSpPr>
        <p:spPr>
          <a:xfrm>
            <a:off x="1365836" y="5801546"/>
            <a:ext cx="360281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 b="1" dirty="0">
                <a:solidFill>
                  <a:schemeClr val="tx1"/>
                </a:solidFill>
              </a:rPr>
              <a:t>Количество организаций, по которым проводилась оценка</a:t>
            </a: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63FB7628-6EE9-4763-9222-098F44BE56A6}"/>
              </a:ext>
            </a:extLst>
          </p:cNvPr>
          <p:cNvSpPr/>
          <p:nvPr/>
        </p:nvSpPr>
        <p:spPr>
          <a:xfrm>
            <a:off x="-295009" y="5787037"/>
            <a:ext cx="5547946" cy="56931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9" name="Диаграмма 8">
            <a:extLst>
              <a:ext uri="{FF2B5EF4-FFF2-40B4-BE49-F238E27FC236}">
                <a16:creationId xmlns:a16="http://schemas.microsoft.com/office/drawing/2014/main" id="{C3551853-EA36-4F95-9786-1A82A52EFE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29294927"/>
              </p:ext>
            </p:extLst>
          </p:nvPr>
        </p:nvGraphicFramePr>
        <p:xfrm>
          <a:off x="6470514" y="1396960"/>
          <a:ext cx="4280170" cy="40640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1314BB2-D5F1-4C33-B60E-717360C53342}"/>
              </a:ext>
            </a:extLst>
          </p:cNvPr>
          <p:cNvSpPr txBox="1"/>
          <p:nvPr/>
        </p:nvSpPr>
        <p:spPr>
          <a:xfrm>
            <a:off x="6913782" y="5917804"/>
            <a:ext cx="36028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ru-RU"/>
            </a:defPPr>
            <a:lvl1pPr algn="r">
              <a:defRPr sz="1400">
                <a:solidFill>
                  <a:schemeClr val="tx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 b="1" dirty="0">
                <a:solidFill>
                  <a:schemeClr val="tx1"/>
                </a:solidFill>
              </a:rPr>
              <a:t>Средний балл по федеральным округам</a:t>
            </a:r>
          </a:p>
        </p:txBody>
      </p:sp>
      <p:sp>
        <p:nvSpPr>
          <p:cNvPr id="12" name="Прямоугольник: скругленные углы 11">
            <a:extLst>
              <a:ext uri="{FF2B5EF4-FFF2-40B4-BE49-F238E27FC236}">
                <a16:creationId xmlns:a16="http://schemas.microsoft.com/office/drawing/2014/main" id="{911757ED-8BE9-4429-AAF5-0203AC3809F8}"/>
              </a:ext>
            </a:extLst>
          </p:cNvPr>
          <p:cNvSpPr/>
          <p:nvPr/>
        </p:nvSpPr>
        <p:spPr>
          <a:xfrm>
            <a:off x="6470514" y="5778499"/>
            <a:ext cx="5825248" cy="56931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18262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>
            <a:extLst>
              <a:ext uri="{FF2B5EF4-FFF2-40B4-BE49-F238E27FC236}">
                <a16:creationId xmlns:a16="http://schemas.microsoft.com/office/drawing/2014/main" id="{2BE1FA22-E884-4DD7-9BF5-05DB1A6436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ru-RU" dirty="0"/>
              <a:t>Спасибо за внимание !</a:t>
            </a: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FF20BF77-9A6F-4E0A-865A-976639C6695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656735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141680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5FF1C3B-5EEF-54DD-AAA6-DF29CA602037}"/>
              </a:ext>
            </a:extLst>
          </p:cNvPr>
          <p:cNvSpPr txBox="1">
            <a:spLocks/>
          </p:cNvSpPr>
          <p:nvPr/>
        </p:nvSpPr>
        <p:spPr>
          <a:xfrm>
            <a:off x="11157626" y="6356350"/>
            <a:ext cx="5184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859BF2-7E07-4A78-BF94-0B1EDD452F0B}" type="slidenum">
              <a:rPr lang="ru-RU" smtClean="0"/>
              <a:pPr/>
              <a:t>4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57" y="337501"/>
            <a:ext cx="6179503" cy="782373"/>
          </a:xfrm>
        </p:spPr>
        <p:txBody>
          <a:bodyPr/>
          <a:lstStyle/>
          <a:p>
            <a:r>
              <a:rPr lang="ru-RU" dirty="0"/>
              <a:t>Итоговый показатель НОК</a:t>
            </a:r>
            <a:endParaRPr lang="pl-PL" dirty="0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94143570"/>
              </p:ext>
            </p:extLst>
          </p:nvPr>
        </p:nvGraphicFramePr>
        <p:xfrm>
          <a:off x="671209" y="1119874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>
            <a:off x="7830766" y="4980562"/>
            <a:ext cx="801951" cy="697319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CF8DB49-7EDD-4B36-8223-1038B84AF184}"/>
              </a:ext>
            </a:extLst>
          </p:cNvPr>
          <p:cNvCxnSpPr>
            <a:cxnSpLocks/>
          </p:cNvCxnSpPr>
          <p:nvPr/>
        </p:nvCxnSpPr>
        <p:spPr>
          <a:xfrm flipV="1">
            <a:off x="5612860" y="1385122"/>
            <a:ext cx="2528820" cy="377641"/>
          </a:xfrm>
          <a:prstGeom prst="bentConnector3">
            <a:avLst>
              <a:gd name="adj1" fmla="val 377"/>
            </a:avLst>
          </a:prstGeom>
          <a:ln w="9525">
            <a:solidFill>
              <a:srgbClr val="7F7F7F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>
            <a:off x="2958312" y="3056420"/>
            <a:ext cx="1146761" cy="601180"/>
          </a:xfrm>
          <a:prstGeom prst="bentConnector3">
            <a:avLst>
              <a:gd name="adj1" fmla="val 5000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4574188" y="2441643"/>
            <a:ext cx="2960189" cy="2960189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96,27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086941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65FF1C3B-5EEF-54DD-AAA6-DF29CA602037}"/>
              </a:ext>
            </a:extLst>
          </p:cNvPr>
          <p:cNvSpPr txBox="1">
            <a:spLocks/>
          </p:cNvSpPr>
          <p:nvPr/>
        </p:nvSpPr>
        <p:spPr>
          <a:xfrm>
            <a:off x="11157626" y="6356350"/>
            <a:ext cx="5184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3859BF2-7E07-4A78-BF94-0B1EDD452F0B}" type="slidenum">
              <a:rPr lang="ru-RU" smtClean="0"/>
              <a:pPr/>
              <a:t>5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6257" y="337501"/>
            <a:ext cx="6179503" cy="782373"/>
          </a:xfrm>
        </p:spPr>
        <p:txBody>
          <a:bodyPr/>
          <a:lstStyle/>
          <a:p>
            <a:r>
              <a:rPr lang="ru-RU" dirty="0"/>
              <a:t>Критерии НОК</a:t>
            </a:r>
            <a:endParaRPr lang="pl-PL" dirty="0"/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6A625140-C570-49F8-85CA-9F989EBAC6DD}"/>
              </a:ext>
            </a:extLst>
          </p:cNvPr>
          <p:cNvSpPr txBox="1"/>
          <p:nvPr/>
        </p:nvSpPr>
        <p:spPr>
          <a:xfrm>
            <a:off x="995034" y="3272401"/>
            <a:ext cx="3079956" cy="52322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95">
              <a:spcBef>
                <a:spcPct val="0"/>
              </a:spcBef>
              <a:buNone/>
              <a:defRPr sz="2800">
                <a:solidFill>
                  <a:srgbClr val="29A9E3"/>
                </a:solidFill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122F79"/>
                </a:solidFill>
              </a:rPr>
              <a:t>Открытость и доступность информации (К1)</a:t>
            </a:r>
          </a:p>
        </p:txBody>
      </p: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35629EDB-8B55-43B8-8983-E31EB4209089}"/>
              </a:ext>
            </a:extLst>
          </p:cNvPr>
          <p:cNvGrpSpPr/>
          <p:nvPr/>
        </p:nvGrpSpPr>
        <p:grpSpPr>
          <a:xfrm>
            <a:off x="1609734" y="1079126"/>
            <a:ext cx="1802654" cy="2208144"/>
            <a:chOff x="725833" y="1673425"/>
            <a:chExt cx="1802654" cy="2208144"/>
          </a:xfrm>
        </p:grpSpPr>
        <p:sp>
          <p:nvSpPr>
            <p:cNvPr id="63" name="Pie 5">
              <a:extLst>
                <a:ext uri="{FF2B5EF4-FFF2-40B4-BE49-F238E27FC236}">
                  <a16:creationId xmlns:a16="http://schemas.microsoft.com/office/drawing/2014/main" id="{520EE639-26AA-400D-BCDD-6884C93DAF8E}"/>
                </a:ext>
              </a:extLst>
            </p:cNvPr>
            <p:cNvSpPr/>
            <p:nvPr/>
          </p:nvSpPr>
          <p:spPr>
            <a:xfrm rot="10800000">
              <a:off x="725833" y="1864725"/>
              <a:ext cx="1800000" cy="1800000"/>
            </a:xfrm>
            <a:prstGeom prst="pie">
              <a:avLst>
                <a:gd name="adj1" fmla="val 12298299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4" name="Pie 3">
              <a:extLst>
                <a:ext uri="{FF2B5EF4-FFF2-40B4-BE49-F238E27FC236}">
                  <a16:creationId xmlns:a16="http://schemas.microsoft.com/office/drawing/2014/main" id="{C166C0B0-5B9E-4F48-A9CB-280479F93774}"/>
                </a:ext>
              </a:extLst>
            </p:cNvPr>
            <p:cNvSpPr/>
            <p:nvPr/>
          </p:nvSpPr>
          <p:spPr>
            <a:xfrm>
              <a:off x="728487" y="1864725"/>
              <a:ext cx="1800000" cy="1800000"/>
            </a:xfrm>
            <a:prstGeom prst="pie">
              <a:avLst>
                <a:gd name="adj1" fmla="val 6509908"/>
                <a:gd name="adj2" fmla="val 13297507"/>
              </a:avLst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5" name="Oval 4">
              <a:extLst>
                <a:ext uri="{FF2B5EF4-FFF2-40B4-BE49-F238E27FC236}">
                  <a16:creationId xmlns:a16="http://schemas.microsoft.com/office/drawing/2014/main" id="{F0D586B4-0BBE-4C12-A1FD-910EF822D44F}"/>
                </a:ext>
              </a:extLst>
            </p:cNvPr>
            <p:cNvSpPr/>
            <p:nvPr/>
          </p:nvSpPr>
          <p:spPr>
            <a:xfrm>
              <a:off x="1088487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66" name="Равнобедренный треугольник 65">
              <a:extLst>
                <a:ext uri="{FF2B5EF4-FFF2-40B4-BE49-F238E27FC236}">
                  <a16:creationId xmlns:a16="http://schemas.microsoft.com/office/drawing/2014/main" id="{045606F7-9B49-4525-8B30-51BD1BD02846}"/>
                </a:ext>
              </a:extLst>
            </p:cNvPr>
            <p:cNvSpPr/>
            <p:nvPr/>
          </p:nvSpPr>
          <p:spPr>
            <a:xfrm rot="2605207">
              <a:off x="918044" y="1977482"/>
              <a:ext cx="504056" cy="390911"/>
            </a:xfrm>
            <a:prstGeom prst="triangle">
              <a:avLst/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67" name="Равнобедренный треугольник 66">
              <a:extLst>
                <a:ext uri="{FF2B5EF4-FFF2-40B4-BE49-F238E27FC236}">
                  <a16:creationId xmlns:a16="http://schemas.microsoft.com/office/drawing/2014/main" id="{B58E6B68-F8F0-4176-8CF4-9A150115DAC9}"/>
                </a:ext>
              </a:extLst>
            </p:cNvPr>
            <p:cNvSpPr/>
            <p:nvPr/>
          </p:nvSpPr>
          <p:spPr>
            <a:xfrm rot="12934382">
              <a:off x="1866801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8" name="Прямоугольник 67">
              <a:extLst>
                <a:ext uri="{FF2B5EF4-FFF2-40B4-BE49-F238E27FC236}">
                  <a16:creationId xmlns:a16="http://schemas.microsoft.com/office/drawing/2014/main" id="{DB02AB85-B678-4F58-B83F-6F33C0F29B17}"/>
                </a:ext>
              </a:extLst>
            </p:cNvPr>
            <p:cNvSpPr/>
            <p:nvPr/>
          </p:nvSpPr>
          <p:spPr>
            <a:xfrm>
              <a:off x="1280475" y="2621736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97,2</a:t>
              </a:r>
            </a:p>
          </p:txBody>
        </p:sp>
        <p:sp>
          <p:nvSpPr>
            <p:cNvPr id="69" name="Прямоугольник 68">
              <a:extLst>
                <a:ext uri="{FF2B5EF4-FFF2-40B4-BE49-F238E27FC236}">
                  <a16:creationId xmlns:a16="http://schemas.microsoft.com/office/drawing/2014/main" id="{97D84543-1CA4-4326-9F1E-113E711C4F90}"/>
                </a:ext>
              </a:extLst>
            </p:cNvPr>
            <p:cNvSpPr/>
            <p:nvPr/>
          </p:nvSpPr>
          <p:spPr>
            <a:xfrm>
              <a:off x="1248597" y="1673425"/>
              <a:ext cx="805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uk-UA" sz="2800" b="1" dirty="0">
                  <a:solidFill>
                    <a:srgbClr val="3A7AE1"/>
                  </a:solidFill>
                </a:rPr>
                <a:t>2</a:t>
              </a:r>
              <a:r>
                <a:rPr lang="en-US" sz="2800" b="1" dirty="0">
                  <a:solidFill>
                    <a:srgbClr val="3A7AE1"/>
                  </a:solidFill>
                </a:rPr>
                <a:t>25</a:t>
              </a:r>
              <a:endParaRPr lang="ru-RU" sz="2800" b="1" dirty="0">
                <a:solidFill>
                  <a:srgbClr val="3A7AE1"/>
                </a:solidFill>
              </a:endParaRPr>
            </a:p>
          </p:txBody>
        </p:sp>
        <p:sp>
          <p:nvSpPr>
            <p:cNvPr id="70" name="Прямоугольник 69">
              <a:extLst>
                <a:ext uri="{FF2B5EF4-FFF2-40B4-BE49-F238E27FC236}">
                  <a16:creationId xmlns:a16="http://schemas.microsoft.com/office/drawing/2014/main" id="{E594EDD7-46CE-464A-968E-1EFE0FE23B71}"/>
                </a:ext>
              </a:extLst>
            </p:cNvPr>
            <p:cNvSpPr/>
            <p:nvPr/>
          </p:nvSpPr>
          <p:spPr>
            <a:xfrm>
              <a:off x="1326711" y="3358349"/>
              <a:ext cx="5982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7F7F7F"/>
                  </a:solidFill>
                </a:rPr>
                <a:t>95</a:t>
              </a:r>
              <a:endParaRPr lang="ru-RU" sz="2800" b="1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71" name="Группа 70">
            <a:extLst>
              <a:ext uri="{FF2B5EF4-FFF2-40B4-BE49-F238E27FC236}">
                <a16:creationId xmlns:a16="http://schemas.microsoft.com/office/drawing/2014/main" id="{011D23DA-F6F7-4553-844C-7EEC6AED85B3}"/>
              </a:ext>
            </a:extLst>
          </p:cNvPr>
          <p:cNvGrpSpPr/>
          <p:nvPr/>
        </p:nvGrpSpPr>
        <p:grpSpPr>
          <a:xfrm>
            <a:off x="5117186" y="1058677"/>
            <a:ext cx="1802654" cy="2196387"/>
            <a:chOff x="5261023" y="1699723"/>
            <a:chExt cx="1802654" cy="2196387"/>
          </a:xfrm>
        </p:grpSpPr>
        <p:sp>
          <p:nvSpPr>
            <p:cNvPr id="72" name="Pie 5">
              <a:extLst>
                <a:ext uri="{FF2B5EF4-FFF2-40B4-BE49-F238E27FC236}">
                  <a16:creationId xmlns:a16="http://schemas.microsoft.com/office/drawing/2014/main" id="{F4AB64D8-BD08-4631-A0CE-607512010E32}"/>
                </a:ext>
              </a:extLst>
            </p:cNvPr>
            <p:cNvSpPr/>
            <p:nvPr/>
          </p:nvSpPr>
          <p:spPr>
            <a:xfrm rot="10800000">
              <a:off x="5261023" y="1864725"/>
              <a:ext cx="1800000" cy="1800000"/>
            </a:xfrm>
            <a:prstGeom prst="pie">
              <a:avLst>
                <a:gd name="adj1" fmla="val 11475493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3" name="Pie 3">
              <a:extLst>
                <a:ext uri="{FF2B5EF4-FFF2-40B4-BE49-F238E27FC236}">
                  <a16:creationId xmlns:a16="http://schemas.microsoft.com/office/drawing/2014/main" id="{D0209F41-A926-497D-A1F9-1DEFD6C115C2}"/>
                </a:ext>
              </a:extLst>
            </p:cNvPr>
            <p:cNvSpPr/>
            <p:nvPr/>
          </p:nvSpPr>
          <p:spPr>
            <a:xfrm>
              <a:off x="5263677" y="1864725"/>
              <a:ext cx="1800000" cy="1800000"/>
            </a:xfrm>
            <a:prstGeom prst="pie">
              <a:avLst>
                <a:gd name="adj1" fmla="val 7129437"/>
                <a:gd name="adj2" fmla="val 13297507"/>
              </a:avLst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4" name="Oval 4">
              <a:extLst>
                <a:ext uri="{FF2B5EF4-FFF2-40B4-BE49-F238E27FC236}">
                  <a16:creationId xmlns:a16="http://schemas.microsoft.com/office/drawing/2014/main" id="{EC95095E-56A2-49A2-8A23-6B7DEC604C24}"/>
                </a:ext>
              </a:extLst>
            </p:cNvPr>
            <p:cNvSpPr/>
            <p:nvPr/>
          </p:nvSpPr>
          <p:spPr>
            <a:xfrm>
              <a:off x="5623677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75" name="Равнобедренный треугольник 74">
              <a:extLst>
                <a:ext uri="{FF2B5EF4-FFF2-40B4-BE49-F238E27FC236}">
                  <a16:creationId xmlns:a16="http://schemas.microsoft.com/office/drawing/2014/main" id="{34BA671C-5767-4F02-9064-9D55DEA57994}"/>
                </a:ext>
              </a:extLst>
            </p:cNvPr>
            <p:cNvSpPr/>
            <p:nvPr/>
          </p:nvSpPr>
          <p:spPr>
            <a:xfrm rot="2605207">
              <a:off x="5457611" y="1971446"/>
              <a:ext cx="504056" cy="390911"/>
            </a:xfrm>
            <a:prstGeom prst="triangle">
              <a:avLst/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6" name="Равнобедренный треугольник 75">
              <a:extLst>
                <a:ext uri="{FF2B5EF4-FFF2-40B4-BE49-F238E27FC236}">
                  <a16:creationId xmlns:a16="http://schemas.microsoft.com/office/drawing/2014/main" id="{3AEE0B07-A20F-40D6-BFE4-C2F494E83E50}"/>
                </a:ext>
              </a:extLst>
            </p:cNvPr>
            <p:cNvSpPr/>
            <p:nvPr/>
          </p:nvSpPr>
          <p:spPr>
            <a:xfrm rot="12934382">
              <a:off x="6401991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7" name="Прямоугольник 76">
              <a:extLst>
                <a:ext uri="{FF2B5EF4-FFF2-40B4-BE49-F238E27FC236}">
                  <a16:creationId xmlns:a16="http://schemas.microsoft.com/office/drawing/2014/main" id="{A77B5918-DC58-4B50-963E-A58552442E29}"/>
                </a:ext>
              </a:extLst>
            </p:cNvPr>
            <p:cNvSpPr/>
            <p:nvPr/>
          </p:nvSpPr>
          <p:spPr>
            <a:xfrm>
              <a:off x="5815665" y="2595330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</a:t>
              </a:r>
              <a:r>
                <a:rPr lang="en-US" sz="2000" b="1" dirty="0">
                  <a:solidFill>
                    <a:schemeClr val="bg1"/>
                  </a:solidFill>
                </a:rPr>
                <a:t>7</a:t>
              </a:r>
              <a:r>
                <a:rPr lang="ru-RU" sz="2000" b="1" dirty="0">
                  <a:solidFill>
                    <a:schemeClr val="bg1"/>
                  </a:solidFill>
                </a:rPr>
                <a:t>,</a:t>
              </a:r>
              <a:r>
                <a:rPr lang="en-US" sz="2000" b="1" dirty="0">
                  <a:solidFill>
                    <a:schemeClr val="bg1"/>
                  </a:solidFill>
                </a:rPr>
                <a:t>2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78" name="Прямоугольник 77">
              <a:extLst>
                <a:ext uri="{FF2B5EF4-FFF2-40B4-BE49-F238E27FC236}">
                  <a16:creationId xmlns:a16="http://schemas.microsoft.com/office/drawing/2014/main" id="{D512EC53-E748-4FCD-8651-A38646ADB988}"/>
                </a:ext>
              </a:extLst>
            </p:cNvPr>
            <p:cNvSpPr/>
            <p:nvPr/>
          </p:nvSpPr>
          <p:spPr>
            <a:xfrm>
              <a:off x="5788164" y="1699723"/>
              <a:ext cx="7457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3A7AE1"/>
                  </a:solidFill>
                </a:rPr>
                <a:t>2</a:t>
              </a:r>
              <a:r>
                <a:rPr lang="en-US" sz="2800" b="1" dirty="0">
                  <a:solidFill>
                    <a:srgbClr val="3A7AE1"/>
                  </a:solidFill>
                </a:rPr>
                <a:t>14</a:t>
              </a:r>
              <a:endParaRPr lang="ru-RU" sz="2800" b="1" dirty="0">
                <a:solidFill>
                  <a:srgbClr val="3A7AE1"/>
                </a:solidFill>
              </a:endParaRPr>
            </a:p>
          </p:txBody>
        </p:sp>
        <p:sp>
          <p:nvSpPr>
            <p:cNvPr id="79" name="Прямоугольник 78">
              <a:extLst>
                <a:ext uri="{FF2B5EF4-FFF2-40B4-BE49-F238E27FC236}">
                  <a16:creationId xmlns:a16="http://schemas.microsoft.com/office/drawing/2014/main" id="{A8555DAF-E98E-4CF0-A999-8F67DD168ED8}"/>
                </a:ext>
              </a:extLst>
            </p:cNvPr>
            <p:cNvSpPr/>
            <p:nvPr/>
          </p:nvSpPr>
          <p:spPr>
            <a:xfrm>
              <a:off x="5803000" y="3372890"/>
              <a:ext cx="74571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7F7F7F"/>
                  </a:solidFill>
                </a:rPr>
                <a:t>1</a:t>
              </a:r>
              <a:r>
                <a:rPr lang="en-US" sz="2800" b="1" dirty="0">
                  <a:solidFill>
                    <a:srgbClr val="7F7F7F"/>
                  </a:solidFill>
                </a:rPr>
                <a:t>06</a:t>
              </a:r>
              <a:endParaRPr lang="ru-RU" sz="2800" b="1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80" name="Группа 79">
            <a:extLst>
              <a:ext uri="{FF2B5EF4-FFF2-40B4-BE49-F238E27FC236}">
                <a16:creationId xmlns:a16="http://schemas.microsoft.com/office/drawing/2014/main" id="{78941243-BA63-475B-ACD8-3A882608BFC3}"/>
              </a:ext>
            </a:extLst>
          </p:cNvPr>
          <p:cNvGrpSpPr/>
          <p:nvPr/>
        </p:nvGrpSpPr>
        <p:grpSpPr>
          <a:xfrm>
            <a:off x="2966014" y="3778265"/>
            <a:ext cx="1802654" cy="2165185"/>
            <a:chOff x="3591192" y="4158764"/>
            <a:chExt cx="1802654" cy="2147055"/>
          </a:xfrm>
        </p:grpSpPr>
        <p:sp>
          <p:nvSpPr>
            <p:cNvPr id="81" name="Pie 5">
              <a:extLst>
                <a:ext uri="{FF2B5EF4-FFF2-40B4-BE49-F238E27FC236}">
                  <a16:creationId xmlns:a16="http://schemas.microsoft.com/office/drawing/2014/main" id="{40E62F44-7931-4F96-B81C-31EBB2202EC7}"/>
                </a:ext>
              </a:extLst>
            </p:cNvPr>
            <p:cNvSpPr/>
            <p:nvPr/>
          </p:nvSpPr>
          <p:spPr>
            <a:xfrm rot="10800000">
              <a:off x="3591192" y="4314955"/>
              <a:ext cx="1800000" cy="1800000"/>
            </a:xfrm>
            <a:prstGeom prst="pie">
              <a:avLst>
                <a:gd name="adj1" fmla="val 11475341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2" name="Pie 3">
              <a:extLst>
                <a:ext uri="{FF2B5EF4-FFF2-40B4-BE49-F238E27FC236}">
                  <a16:creationId xmlns:a16="http://schemas.microsoft.com/office/drawing/2014/main" id="{AAD4980B-2B03-48B3-8B63-218CC24BA44D}"/>
                </a:ext>
              </a:extLst>
            </p:cNvPr>
            <p:cNvSpPr/>
            <p:nvPr/>
          </p:nvSpPr>
          <p:spPr>
            <a:xfrm>
              <a:off x="3593846" y="4314955"/>
              <a:ext cx="1800000" cy="1800000"/>
            </a:xfrm>
            <a:prstGeom prst="pie">
              <a:avLst>
                <a:gd name="adj1" fmla="val 7796407"/>
                <a:gd name="adj2" fmla="val 13297507"/>
              </a:avLst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3" name="Oval 4">
              <a:extLst>
                <a:ext uri="{FF2B5EF4-FFF2-40B4-BE49-F238E27FC236}">
                  <a16:creationId xmlns:a16="http://schemas.microsoft.com/office/drawing/2014/main" id="{DFDADE43-1BEF-4E95-87FA-8CCB6332E6BB}"/>
                </a:ext>
              </a:extLst>
            </p:cNvPr>
            <p:cNvSpPr/>
            <p:nvPr/>
          </p:nvSpPr>
          <p:spPr>
            <a:xfrm>
              <a:off x="3953846" y="47058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84" name="Равнобедренный треугольник 83">
              <a:extLst>
                <a:ext uri="{FF2B5EF4-FFF2-40B4-BE49-F238E27FC236}">
                  <a16:creationId xmlns:a16="http://schemas.microsoft.com/office/drawing/2014/main" id="{59A975E5-20C7-4F33-8D0B-A252911CE037}"/>
                </a:ext>
              </a:extLst>
            </p:cNvPr>
            <p:cNvSpPr/>
            <p:nvPr/>
          </p:nvSpPr>
          <p:spPr>
            <a:xfrm rot="2605207">
              <a:off x="3813616" y="4395467"/>
              <a:ext cx="504056" cy="390911"/>
            </a:xfrm>
            <a:prstGeom prst="triangle">
              <a:avLst/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85" name="Равнобедренный треугольник 84">
              <a:extLst>
                <a:ext uri="{FF2B5EF4-FFF2-40B4-BE49-F238E27FC236}">
                  <a16:creationId xmlns:a16="http://schemas.microsoft.com/office/drawing/2014/main" id="{C3E99621-0725-474D-8E9F-CBFE591D8B6F}"/>
                </a:ext>
              </a:extLst>
            </p:cNvPr>
            <p:cNvSpPr/>
            <p:nvPr/>
          </p:nvSpPr>
          <p:spPr>
            <a:xfrm rot="12934382">
              <a:off x="4732160" y="567572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6" name="Прямоугольник 85">
              <a:extLst>
                <a:ext uri="{FF2B5EF4-FFF2-40B4-BE49-F238E27FC236}">
                  <a16:creationId xmlns:a16="http://schemas.microsoft.com/office/drawing/2014/main" id="{0AE4D296-4446-4A52-8274-AFB30EA80025}"/>
                </a:ext>
              </a:extLst>
            </p:cNvPr>
            <p:cNvSpPr/>
            <p:nvPr/>
          </p:nvSpPr>
          <p:spPr>
            <a:xfrm>
              <a:off x="4145834" y="5058328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98,</a:t>
              </a:r>
              <a:r>
                <a:rPr lang="en-US" sz="2000" b="1" dirty="0">
                  <a:solidFill>
                    <a:schemeClr val="bg1"/>
                  </a:solidFill>
                </a:rPr>
                <a:t>8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87" name="Прямоугольник 86">
              <a:extLst>
                <a:ext uri="{FF2B5EF4-FFF2-40B4-BE49-F238E27FC236}">
                  <a16:creationId xmlns:a16="http://schemas.microsoft.com/office/drawing/2014/main" id="{05E79FFB-735B-49BA-BCCE-746A9274688F}"/>
                </a:ext>
              </a:extLst>
            </p:cNvPr>
            <p:cNvSpPr/>
            <p:nvPr/>
          </p:nvSpPr>
          <p:spPr>
            <a:xfrm>
              <a:off x="4124338" y="4158764"/>
              <a:ext cx="732893" cy="518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ru-RU" sz="2800" b="1" dirty="0">
                  <a:solidFill>
                    <a:srgbClr val="3A7AE1"/>
                  </a:solidFill>
                </a:rPr>
                <a:t>2</a:t>
              </a:r>
              <a:r>
                <a:rPr lang="en-US" sz="2800" b="1" dirty="0">
                  <a:solidFill>
                    <a:srgbClr val="3A7AE1"/>
                  </a:solidFill>
                </a:rPr>
                <a:t>16</a:t>
              </a:r>
              <a:endParaRPr lang="ru-RU" sz="2800" b="1" dirty="0">
                <a:solidFill>
                  <a:srgbClr val="3A7AE1"/>
                </a:solidFill>
              </a:endParaRPr>
            </a:p>
          </p:txBody>
        </p:sp>
        <p:sp>
          <p:nvSpPr>
            <p:cNvPr id="88" name="Прямоугольник 87">
              <a:extLst>
                <a:ext uri="{FF2B5EF4-FFF2-40B4-BE49-F238E27FC236}">
                  <a16:creationId xmlns:a16="http://schemas.microsoft.com/office/drawing/2014/main" id="{7CAD15A7-2335-4934-BA89-DC0DFB4A46B5}"/>
                </a:ext>
              </a:extLst>
            </p:cNvPr>
            <p:cNvSpPr/>
            <p:nvPr/>
          </p:nvSpPr>
          <p:spPr>
            <a:xfrm>
              <a:off x="4098690" y="5786980"/>
              <a:ext cx="758541" cy="51883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7F7F7F"/>
                  </a:solidFill>
                </a:rPr>
                <a:t>104</a:t>
              </a:r>
              <a:endParaRPr lang="ru-RU" sz="2800" b="1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EB913412-27B4-42DF-BC96-0AA1ABB81E57}"/>
              </a:ext>
            </a:extLst>
          </p:cNvPr>
          <p:cNvGrpSpPr/>
          <p:nvPr/>
        </p:nvGrpSpPr>
        <p:grpSpPr>
          <a:xfrm>
            <a:off x="8688714" y="1022950"/>
            <a:ext cx="1802654" cy="2187257"/>
            <a:chOff x="9641822" y="1687234"/>
            <a:chExt cx="1802654" cy="2187257"/>
          </a:xfrm>
        </p:grpSpPr>
        <p:sp>
          <p:nvSpPr>
            <p:cNvPr id="90" name="Pie 5">
              <a:extLst>
                <a:ext uri="{FF2B5EF4-FFF2-40B4-BE49-F238E27FC236}">
                  <a16:creationId xmlns:a16="http://schemas.microsoft.com/office/drawing/2014/main" id="{27D03614-034E-4CAD-9589-7DEE8B5CB644}"/>
                </a:ext>
              </a:extLst>
            </p:cNvPr>
            <p:cNvSpPr/>
            <p:nvPr/>
          </p:nvSpPr>
          <p:spPr>
            <a:xfrm rot="10800000">
              <a:off x="9641822" y="1864725"/>
              <a:ext cx="1800000" cy="1800000"/>
            </a:xfrm>
            <a:prstGeom prst="pie">
              <a:avLst>
                <a:gd name="adj1" fmla="val 7335580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1" name="Pie 3">
              <a:extLst>
                <a:ext uri="{FF2B5EF4-FFF2-40B4-BE49-F238E27FC236}">
                  <a16:creationId xmlns:a16="http://schemas.microsoft.com/office/drawing/2014/main" id="{09F5B601-7450-4BEC-BA58-FA63460ABCB5}"/>
                </a:ext>
              </a:extLst>
            </p:cNvPr>
            <p:cNvSpPr/>
            <p:nvPr/>
          </p:nvSpPr>
          <p:spPr>
            <a:xfrm>
              <a:off x="9644476" y="1864725"/>
              <a:ext cx="1800000" cy="1800000"/>
            </a:xfrm>
            <a:prstGeom prst="pie">
              <a:avLst>
                <a:gd name="adj1" fmla="val 8717502"/>
                <a:gd name="adj2" fmla="val 13297507"/>
              </a:avLst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2" name="Oval 4">
              <a:extLst>
                <a:ext uri="{FF2B5EF4-FFF2-40B4-BE49-F238E27FC236}">
                  <a16:creationId xmlns:a16="http://schemas.microsoft.com/office/drawing/2014/main" id="{FFE1AAD0-85C5-4B1E-8D5C-DB0DBA87753A}"/>
                </a:ext>
              </a:extLst>
            </p:cNvPr>
            <p:cNvSpPr/>
            <p:nvPr/>
          </p:nvSpPr>
          <p:spPr>
            <a:xfrm>
              <a:off x="10004476" y="225563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93" name="Равнобедренный треугольник 92">
              <a:extLst>
                <a:ext uri="{FF2B5EF4-FFF2-40B4-BE49-F238E27FC236}">
                  <a16:creationId xmlns:a16="http://schemas.microsoft.com/office/drawing/2014/main" id="{14A08C40-A020-4F98-AD71-B9F51491AAAD}"/>
                </a:ext>
              </a:extLst>
            </p:cNvPr>
            <p:cNvSpPr/>
            <p:nvPr/>
          </p:nvSpPr>
          <p:spPr>
            <a:xfrm rot="2605207">
              <a:off x="9864246" y="1945237"/>
              <a:ext cx="504056" cy="390911"/>
            </a:xfrm>
            <a:prstGeom prst="triangle">
              <a:avLst/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4" name="Равнобедренный треугольник 93">
              <a:extLst>
                <a:ext uri="{FF2B5EF4-FFF2-40B4-BE49-F238E27FC236}">
                  <a16:creationId xmlns:a16="http://schemas.microsoft.com/office/drawing/2014/main" id="{1F298390-090C-4C1E-8A2F-155EFA9840E0}"/>
                </a:ext>
              </a:extLst>
            </p:cNvPr>
            <p:cNvSpPr/>
            <p:nvPr/>
          </p:nvSpPr>
          <p:spPr>
            <a:xfrm rot="12934382">
              <a:off x="10782790" y="322549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95" name="Прямоугольник 94">
              <a:extLst>
                <a:ext uri="{FF2B5EF4-FFF2-40B4-BE49-F238E27FC236}">
                  <a16:creationId xmlns:a16="http://schemas.microsoft.com/office/drawing/2014/main" id="{142B04CD-7523-40CA-A63F-71FA9DB26536}"/>
                </a:ext>
              </a:extLst>
            </p:cNvPr>
            <p:cNvSpPr/>
            <p:nvPr/>
          </p:nvSpPr>
          <p:spPr>
            <a:xfrm>
              <a:off x="10196464" y="2595330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</a:t>
              </a:r>
              <a:r>
                <a:rPr lang="en-US" sz="2000" b="1" dirty="0">
                  <a:solidFill>
                    <a:schemeClr val="bg1"/>
                  </a:solidFill>
                </a:rPr>
                <a:t>0,4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96" name="Прямоугольник 95">
              <a:extLst>
                <a:ext uri="{FF2B5EF4-FFF2-40B4-BE49-F238E27FC236}">
                  <a16:creationId xmlns:a16="http://schemas.microsoft.com/office/drawing/2014/main" id="{0F4929D5-05AC-432D-BA1B-281A84C0BDBE}"/>
                </a:ext>
              </a:extLst>
            </p:cNvPr>
            <p:cNvSpPr/>
            <p:nvPr/>
          </p:nvSpPr>
          <p:spPr>
            <a:xfrm>
              <a:off x="10168964" y="1687234"/>
              <a:ext cx="760144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3A7AE1"/>
                  </a:solidFill>
                </a:rPr>
                <a:t>180</a:t>
              </a:r>
              <a:endParaRPr lang="ru-RU" sz="2800" b="1" dirty="0">
                <a:solidFill>
                  <a:srgbClr val="3A7AE1"/>
                </a:solidFill>
              </a:endParaRPr>
            </a:p>
          </p:txBody>
        </p:sp>
        <p:sp>
          <p:nvSpPr>
            <p:cNvPr id="97" name="Прямоугольник 96">
              <a:extLst>
                <a:ext uri="{FF2B5EF4-FFF2-40B4-BE49-F238E27FC236}">
                  <a16:creationId xmlns:a16="http://schemas.microsoft.com/office/drawing/2014/main" id="{1175A733-76FC-4FD2-A80A-279635979890}"/>
                </a:ext>
              </a:extLst>
            </p:cNvPr>
            <p:cNvSpPr/>
            <p:nvPr/>
          </p:nvSpPr>
          <p:spPr>
            <a:xfrm>
              <a:off x="10170567" y="3351271"/>
              <a:ext cx="758541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7F7F7F"/>
                  </a:solidFill>
                </a:rPr>
                <a:t>1</a:t>
              </a:r>
              <a:r>
                <a:rPr lang="en-US" sz="2800" b="1" dirty="0">
                  <a:solidFill>
                    <a:srgbClr val="7F7F7F"/>
                  </a:solidFill>
                </a:rPr>
                <a:t>40</a:t>
              </a:r>
              <a:endParaRPr lang="ru-RU" sz="2800" b="1" dirty="0">
                <a:solidFill>
                  <a:srgbClr val="7F7F7F"/>
                </a:solidFill>
              </a:endParaRPr>
            </a:p>
          </p:txBody>
        </p:sp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590CF40D-084F-4E5A-A367-D8ED1E21669E}"/>
              </a:ext>
            </a:extLst>
          </p:cNvPr>
          <p:cNvGrpSpPr/>
          <p:nvPr/>
        </p:nvGrpSpPr>
        <p:grpSpPr>
          <a:xfrm>
            <a:off x="7179882" y="3771308"/>
            <a:ext cx="1802654" cy="2163289"/>
            <a:chOff x="6744570" y="4140929"/>
            <a:chExt cx="1802654" cy="2163289"/>
          </a:xfrm>
        </p:grpSpPr>
        <p:sp>
          <p:nvSpPr>
            <p:cNvPr id="99" name="Pie 5">
              <a:extLst>
                <a:ext uri="{FF2B5EF4-FFF2-40B4-BE49-F238E27FC236}">
                  <a16:creationId xmlns:a16="http://schemas.microsoft.com/office/drawing/2014/main" id="{8DA8006B-9509-42DA-B816-A0FD3D28035F}"/>
                </a:ext>
              </a:extLst>
            </p:cNvPr>
            <p:cNvSpPr/>
            <p:nvPr/>
          </p:nvSpPr>
          <p:spPr>
            <a:xfrm rot="10800000">
              <a:off x="6744570" y="4314955"/>
              <a:ext cx="1800000" cy="1800000"/>
            </a:xfrm>
            <a:prstGeom prst="pie">
              <a:avLst>
                <a:gd name="adj1" fmla="val 10381511"/>
                <a:gd name="adj2" fmla="val 13214046"/>
              </a:avLst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0" name="Pie 3">
              <a:extLst>
                <a:ext uri="{FF2B5EF4-FFF2-40B4-BE49-F238E27FC236}">
                  <a16:creationId xmlns:a16="http://schemas.microsoft.com/office/drawing/2014/main" id="{DDF2E758-A60D-48E0-AB74-4BFAEB723048}"/>
                </a:ext>
              </a:extLst>
            </p:cNvPr>
            <p:cNvSpPr/>
            <p:nvPr/>
          </p:nvSpPr>
          <p:spPr>
            <a:xfrm>
              <a:off x="6747224" y="4314955"/>
              <a:ext cx="1800000" cy="1800000"/>
            </a:xfrm>
            <a:prstGeom prst="pie">
              <a:avLst>
                <a:gd name="adj1" fmla="val 7673231"/>
                <a:gd name="adj2" fmla="val 13297507"/>
              </a:avLst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1" name="Oval 4">
              <a:extLst>
                <a:ext uri="{FF2B5EF4-FFF2-40B4-BE49-F238E27FC236}">
                  <a16:creationId xmlns:a16="http://schemas.microsoft.com/office/drawing/2014/main" id="{DCDD7BBD-3824-420D-8989-D4A02DB6A1AF}"/>
                </a:ext>
              </a:extLst>
            </p:cNvPr>
            <p:cNvSpPr/>
            <p:nvPr/>
          </p:nvSpPr>
          <p:spPr>
            <a:xfrm>
              <a:off x="7107224" y="4705866"/>
              <a:ext cx="1080000" cy="1080000"/>
            </a:xfrm>
            <a:prstGeom prst="ellipse">
              <a:avLst/>
            </a:prstGeom>
            <a:solidFill>
              <a:schemeClr val="accent1"/>
            </a:solidFill>
            <a:ln w="136525">
              <a:solidFill>
                <a:schemeClr val="bg1"/>
              </a:solidFill>
            </a:ln>
            <a:effectLst>
              <a:outerShdw blurRad="63500" sx="102000" sy="102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7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02" name="Равнобедренный треугольник 101">
              <a:extLst>
                <a:ext uri="{FF2B5EF4-FFF2-40B4-BE49-F238E27FC236}">
                  <a16:creationId xmlns:a16="http://schemas.microsoft.com/office/drawing/2014/main" id="{31B5800A-AECB-4009-9C42-CE538049ED34}"/>
                </a:ext>
              </a:extLst>
            </p:cNvPr>
            <p:cNvSpPr/>
            <p:nvPr/>
          </p:nvSpPr>
          <p:spPr>
            <a:xfrm rot="2605207">
              <a:off x="6873043" y="4503494"/>
              <a:ext cx="504056" cy="390911"/>
            </a:xfrm>
            <a:prstGeom prst="triangle">
              <a:avLst/>
            </a:prstGeom>
            <a:solidFill>
              <a:srgbClr val="3A7A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/>
            </a:p>
          </p:txBody>
        </p:sp>
        <p:sp>
          <p:nvSpPr>
            <p:cNvPr id="103" name="Равнобедренный треугольник 102">
              <a:extLst>
                <a:ext uri="{FF2B5EF4-FFF2-40B4-BE49-F238E27FC236}">
                  <a16:creationId xmlns:a16="http://schemas.microsoft.com/office/drawing/2014/main" id="{C60F97A2-9F40-4923-A24C-78A2240A7B27}"/>
                </a:ext>
              </a:extLst>
            </p:cNvPr>
            <p:cNvSpPr/>
            <p:nvPr/>
          </p:nvSpPr>
          <p:spPr>
            <a:xfrm rot="12934382">
              <a:off x="7885538" y="5675727"/>
              <a:ext cx="504056" cy="390911"/>
            </a:xfrm>
            <a:prstGeom prst="triangle">
              <a:avLst/>
            </a:prstGeom>
            <a:solidFill>
              <a:schemeClr val="bg1">
                <a:lumMod val="6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4" name="Прямоугольник 103">
              <a:extLst>
                <a:ext uri="{FF2B5EF4-FFF2-40B4-BE49-F238E27FC236}">
                  <a16:creationId xmlns:a16="http://schemas.microsoft.com/office/drawing/2014/main" id="{9CF1D7C7-220A-466D-8B3B-F75FDE34B9B8}"/>
                </a:ext>
              </a:extLst>
            </p:cNvPr>
            <p:cNvSpPr/>
            <p:nvPr/>
          </p:nvSpPr>
          <p:spPr>
            <a:xfrm>
              <a:off x="7299212" y="5045811"/>
              <a:ext cx="696024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000" b="1" dirty="0">
                  <a:solidFill>
                    <a:schemeClr val="bg1"/>
                  </a:solidFill>
                </a:rPr>
                <a:t>9</a:t>
              </a:r>
              <a:r>
                <a:rPr lang="en-US" sz="2000" b="1" dirty="0">
                  <a:solidFill>
                    <a:schemeClr val="bg1"/>
                  </a:solidFill>
                </a:rPr>
                <a:t>7,8</a:t>
              </a:r>
              <a:endParaRPr lang="ru-RU" sz="2000" b="1" dirty="0">
                <a:solidFill>
                  <a:schemeClr val="bg1"/>
                </a:solidFill>
              </a:endParaRPr>
            </a:p>
          </p:txBody>
        </p:sp>
        <p:sp>
          <p:nvSpPr>
            <p:cNvPr id="105" name="Прямоугольник 104">
              <a:extLst>
                <a:ext uri="{FF2B5EF4-FFF2-40B4-BE49-F238E27FC236}">
                  <a16:creationId xmlns:a16="http://schemas.microsoft.com/office/drawing/2014/main" id="{FEBF4A7E-CBD6-4AE6-A628-BC94AE3E9CA0}"/>
                </a:ext>
              </a:extLst>
            </p:cNvPr>
            <p:cNvSpPr/>
            <p:nvPr/>
          </p:nvSpPr>
          <p:spPr>
            <a:xfrm>
              <a:off x="7230481" y="4140929"/>
              <a:ext cx="82105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ru-RU" sz="2800" b="1" dirty="0">
                  <a:solidFill>
                    <a:srgbClr val="3A7AE1"/>
                  </a:solidFill>
                </a:rPr>
                <a:t>2</a:t>
              </a:r>
              <a:r>
                <a:rPr lang="en-US" sz="2800" b="1" dirty="0">
                  <a:solidFill>
                    <a:srgbClr val="3A7AE1"/>
                  </a:solidFill>
                </a:rPr>
                <a:t>08</a:t>
              </a:r>
              <a:endParaRPr lang="ru-RU" sz="2800" b="1" dirty="0">
                <a:solidFill>
                  <a:srgbClr val="3A7AE1"/>
                </a:solidFill>
              </a:endParaRPr>
            </a:p>
          </p:txBody>
        </p:sp>
        <p:sp>
          <p:nvSpPr>
            <p:cNvPr id="106" name="Прямоугольник 105">
              <a:extLst>
                <a:ext uri="{FF2B5EF4-FFF2-40B4-BE49-F238E27FC236}">
                  <a16:creationId xmlns:a16="http://schemas.microsoft.com/office/drawing/2014/main" id="{DEE5FE86-DC19-4C37-A87A-087DF5E0169C}"/>
                </a:ext>
              </a:extLst>
            </p:cNvPr>
            <p:cNvSpPr/>
            <p:nvPr/>
          </p:nvSpPr>
          <p:spPr>
            <a:xfrm>
              <a:off x="7326463" y="5780998"/>
              <a:ext cx="668773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800" b="1" dirty="0">
                  <a:solidFill>
                    <a:srgbClr val="7F7F7F"/>
                  </a:solidFill>
                </a:rPr>
                <a:t>112</a:t>
              </a:r>
              <a:endParaRPr lang="ru-RU" sz="2800" b="1" dirty="0">
                <a:solidFill>
                  <a:srgbClr val="7F7F7F"/>
                </a:solidFill>
              </a:endParaRPr>
            </a:p>
          </p:txBody>
        </p: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9721A1DF-052D-4678-B057-A58FFF73051B}"/>
              </a:ext>
            </a:extLst>
          </p:cNvPr>
          <p:cNvSpPr txBox="1"/>
          <p:nvPr/>
        </p:nvSpPr>
        <p:spPr>
          <a:xfrm>
            <a:off x="4369502" y="3193060"/>
            <a:ext cx="3079956" cy="651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95">
              <a:spcBef>
                <a:spcPct val="0"/>
              </a:spcBef>
              <a:buNone/>
              <a:defRPr sz="2800">
                <a:solidFill>
                  <a:srgbClr val="29A9E3"/>
                </a:solidFill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122F79"/>
                </a:solidFill>
              </a:rPr>
              <a:t>Комфортность условий предоставления услуг (К2)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E62EF7D1-4DDC-490F-933B-8A72F6BA08E3}"/>
              </a:ext>
            </a:extLst>
          </p:cNvPr>
          <p:cNvSpPr txBox="1"/>
          <p:nvPr/>
        </p:nvSpPr>
        <p:spPr>
          <a:xfrm>
            <a:off x="8405367" y="3193501"/>
            <a:ext cx="2545418" cy="651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95">
              <a:spcBef>
                <a:spcPct val="0"/>
              </a:spcBef>
              <a:buNone/>
              <a:defRPr sz="2800">
                <a:solidFill>
                  <a:srgbClr val="29A9E3"/>
                </a:solidFill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122F79"/>
                </a:solidFill>
              </a:rPr>
              <a:t>Доступность услуг для инвалидов (К3)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0DBA98A7-2D08-4F5C-9422-BA544908626A}"/>
              </a:ext>
            </a:extLst>
          </p:cNvPr>
          <p:cNvSpPr txBox="1"/>
          <p:nvPr/>
        </p:nvSpPr>
        <p:spPr>
          <a:xfrm>
            <a:off x="2369035" y="5868807"/>
            <a:ext cx="3079956" cy="651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95">
              <a:spcBef>
                <a:spcPct val="0"/>
              </a:spcBef>
              <a:buNone/>
              <a:defRPr sz="2800">
                <a:solidFill>
                  <a:srgbClr val="29A9E3"/>
                </a:solidFill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122F79"/>
                </a:solidFill>
              </a:rPr>
              <a:t>Доброжелательность, вежливость работников (К4)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45741417-4D75-4BA7-AE00-2EC3A6621B18}"/>
              </a:ext>
            </a:extLst>
          </p:cNvPr>
          <p:cNvSpPr txBox="1"/>
          <p:nvPr/>
        </p:nvSpPr>
        <p:spPr>
          <a:xfrm>
            <a:off x="6382347" y="5868807"/>
            <a:ext cx="3387952" cy="65169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defTabSz="914395">
              <a:spcBef>
                <a:spcPct val="0"/>
              </a:spcBef>
              <a:buNone/>
              <a:defRPr sz="2800">
                <a:solidFill>
                  <a:srgbClr val="29A9E3"/>
                </a:solidFill>
                <a:ea typeface="+mj-ea"/>
                <a:cs typeface="+mj-cs"/>
              </a:defRPr>
            </a:lvl1pPr>
          </a:lstStyle>
          <a:p>
            <a:pPr algn="ctr"/>
            <a:r>
              <a:rPr lang="ru-RU" sz="1600" b="1" dirty="0">
                <a:solidFill>
                  <a:srgbClr val="122F79"/>
                </a:solidFill>
              </a:rPr>
              <a:t>Удовлетворенность условиями оказания услуг (К5)</a:t>
            </a:r>
          </a:p>
        </p:txBody>
      </p:sp>
    </p:spTree>
    <p:extLst>
      <p:ext uri="{BB962C8B-B14F-4D97-AF65-F5344CB8AC3E}">
        <p14:creationId xmlns:p14="http://schemas.microsoft.com/office/powerpoint/2010/main" val="10968390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82AC41F-227A-412A-839E-409D76DA18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Результаты НОК</a:t>
            </a:r>
            <a:endParaRPr lang="ru-UA" dirty="0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9BCDF4B1-5D33-41AD-B9BE-C51AFF33E1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859BF2-7E07-4A78-BF94-0B1EDD452F0B}" type="slidenum">
              <a:rPr lang="ru-RU" smtClean="0"/>
              <a:pPr/>
              <a:t>6</a:t>
            </a:fld>
            <a:endParaRPr lang="ru-RU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5D645F5-8D5A-4BA8-B818-2D5798EA1A56}"/>
              </a:ext>
            </a:extLst>
          </p:cNvPr>
          <p:cNvSpPr txBox="1"/>
          <p:nvPr/>
        </p:nvSpPr>
        <p:spPr>
          <a:xfrm>
            <a:off x="550863" y="1326013"/>
            <a:ext cx="48045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b="1" dirty="0">
                <a:solidFill>
                  <a:srgbClr val="243CA3"/>
                </a:solidFill>
                <a:latin typeface="+mj-lt"/>
              </a:rPr>
              <a:t>СРЕДНИЙ БАЛЛ - </a:t>
            </a:r>
            <a:r>
              <a:rPr lang="en-US" sz="3200" b="1" dirty="0">
                <a:latin typeface="+mj-lt"/>
              </a:rPr>
              <a:t>9</a:t>
            </a:r>
            <a:r>
              <a:rPr lang="ru-RU" sz="3200" b="1" dirty="0">
                <a:latin typeface="+mj-lt"/>
              </a:rPr>
              <a:t>6</a:t>
            </a:r>
            <a:r>
              <a:rPr lang="en-US" sz="3200" b="1" dirty="0">
                <a:latin typeface="+mj-lt"/>
              </a:rPr>
              <a:t>,</a:t>
            </a:r>
            <a:r>
              <a:rPr lang="ru-RU" sz="3200" b="1" dirty="0">
                <a:latin typeface="+mj-lt"/>
              </a:rPr>
              <a:t>27</a:t>
            </a:r>
            <a:r>
              <a:rPr lang="ru-RU" sz="3200" b="1" dirty="0">
                <a:solidFill>
                  <a:srgbClr val="243CA3"/>
                </a:solidFill>
                <a:latin typeface="+mj-lt"/>
              </a:rPr>
              <a:t> </a:t>
            </a:r>
          </a:p>
        </p:txBody>
      </p:sp>
      <p:sp>
        <p:nvSpPr>
          <p:cNvPr id="36" name="Прямоугольник 35">
            <a:extLst>
              <a:ext uri="{FF2B5EF4-FFF2-40B4-BE49-F238E27FC236}">
                <a16:creationId xmlns:a16="http://schemas.microsoft.com/office/drawing/2014/main" id="{DD70640B-0597-481C-90B1-4D3DDEACF963}"/>
              </a:ext>
            </a:extLst>
          </p:cNvPr>
          <p:cNvSpPr/>
          <p:nvPr/>
        </p:nvSpPr>
        <p:spPr>
          <a:xfrm>
            <a:off x="527513" y="2002590"/>
            <a:ext cx="10635788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>
                <a:solidFill>
                  <a:srgbClr val="243CA3"/>
                </a:solidFill>
              </a:rPr>
              <a:t>1</a:t>
            </a:r>
            <a:r>
              <a:rPr lang="en-US" sz="3200" b="1" dirty="0">
                <a:solidFill>
                  <a:srgbClr val="243CA3"/>
                </a:solidFill>
              </a:rPr>
              <a:t>95</a:t>
            </a:r>
            <a:r>
              <a:rPr lang="ru-RU" sz="3200" b="1" dirty="0"/>
              <a:t>	</a:t>
            </a:r>
            <a:r>
              <a:rPr lang="ru-RU" b="1" dirty="0"/>
              <a:t> образовательных организации превышают среднее значение</a:t>
            </a:r>
          </a:p>
          <a:p>
            <a:r>
              <a:rPr lang="en-US" sz="3000" b="1" dirty="0">
                <a:solidFill>
                  <a:srgbClr val="243CA3"/>
                </a:solidFill>
              </a:rPr>
              <a:t>6</a:t>
            </a:r>
            <a:r>
              <a:rPr lang="ru-RU" sz="3000" b="1" dirty="0">
                <a:solidFill>
                  <a:srgbClr val="243CA3"/>
                </a:solidFill>
              </a:rPr>
              <a:t>0,94 % </a:t>
            </a:r>
            <a:r>
              <a:rPr lang="ru-RU" sz="3000" b="1" dirty="0"/>
              <a:t> </a:t>
            </a:r>
            <a:r>
              <a:rPr lang="ru-RU" sz="1600" b="1" dirty="0"/>
              <a:t>от общего количества организаций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378D0CF-4975-4587-AC79-F5407929BA09}"/>
              </a:ext>
            </a:extLst>
          </p:cNvPr>
          <p:cNvSpPr txBox="1"/>
          <p:nvPr/>
        </p:nvSpPr>
        <p:spPr>
          <a:xfrm>
            <a:off x="527513" y="3312899"/>
            <a:ext cx="63610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243CA3"/>
                </a:solidFill>
              </a:rPr>
              <a:t>РЕГИОНЫ, ПОЛУЧИВШИЕ НАИБОЛЕЕ ВЫСОКИЕ ЗНАЧЕНИЯ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2326F4DF-A475-4F54-A9A4-D8B2523A1351}"/>
              </a:ext>
            </a:extLst>
          </p:cNvPr>
          <p:cNvSpPr txBox="1"/>
          <p:nvPr/>
        </p:nvSpPr>
        <p:spPr>
          <a:xfrm>
            <a:off x="1756728" y="3808971"/>
            <a:ext cx="471795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rgbClr val="3A7AE1"/>
              </a:buClr>
              <a:buFont typeface="Arial" panose="020B0604020202020204" pitchFamily="34" charset="0"/>
              <a:buChar char="•"/>
            </a:pPr>
            <a:r>
              <a:rPr lang="ru-RU" dirty="0"/>
              <a:t>Республика Северная Осетия – Алания</a:t>
            </a:r>
          </a:p>
          <a:p>
            <a:pPr marL="342900" indent="-342900">
              <a:buClr>
                <a:srgbClr val="3A7AE1"/>
              </a:buClr>
              <a:buFont typeface="Arial" panose="020B0604020202020204" pitchFamily="34" charset="0"/>
              <a:buChar char="•"/>
            </a:pPr>
            <a:r>
              <a:rPr lang="ru-RU" dirty="0"/>
              <a:t>Тульская область</a:t>
            </a:r>
          </a:p>
          <a:p>
            <a:pPr marL="342900" indent="-342900">
              <a:buClr>
                <a:srgbClr val="3A7AE1"/>
              </a:buClr>
              <a:buFont typeface="Arial" panose="020B0604020202020204" pitchFamily="34" charset="0"/>
              <a:buChar char="•"/>
            </a:pPr>
            <a:r>
              <a:rPr lang="ru-RU" dirty="0"/>
              <a:t>Чувашская Республика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272CDC-18B7-4F0D-B2A4-806AD250E130}"/>
              </a:ext>
            </a:extLst>
          </p:cNvPr>
          <p:cNvSpPr txBox="1"/>
          <p:nvPr/>
        </p:nvSpPr>
        <p:spPr>
          <a:xfrm>
            <a:off x="7516460" y="3811010"/>
            <a:ext cx="275428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Clr>
                <a:srgbClr val="3A7AE1"/>
              </a:buClr>
              <a:buFont typeface="Arial" panose="020B0604020202020204" pitchFamily="34" charset="0"/>
              <a:buChar char="•"/>
            </a:pPr>
            <a:r>
              <a:rPr lang="ru-RU" dirty="0"/>
              <a:t>Камчатский край</a:t>
            </a:r>
          </a:p>
          <a:p>
            <a:pPr marL="285750" indent="-285750">
              <a:buClr>
                <a:srgbClr val="3A7AE1"/>
              </a:buClr>
              <a:buFont typeface="Arial" panose="020B0604020202020204" pitchFamily="34" charset="0"/>
              <a:buChar char="•"/>
            </a:pPr>
            <a:r>
              <a:rPr lang="ru-RU" dirty="0"/>
              <a:t>Мурманская область</a:t>
            </a:r>
          </a:p>
          <a:p>
            <a:pPr marL="285750" indent="-285750">
              <a:buClr>
                <a:srgbClr val="3A7AE1"/>
              </a:buClr>
              <a:buFont typeface="Arial" panose="020B0604020202020204" pitchFamily="34" charset="0"/>
              <a:buChar char="•"/>
            </a:pPr>
            <a:r>
              <a:rPr lang="ru-RU" dirty="0"/>
              <a:t>Брянская область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C40ED1BF-2D46-47B9-87B5-4710B00A4011}"/>
              </a:ext>
            </a:extLst>
          </p:cNvPr>
          <p:cNvSpPr txBox="1"/>
          <p:nvPr/>
        </p:nvSpPr>
        <p:spPr>
          <a:xfrm>
            <a:off x="527513" y="5078689"/>
            <a:ext cx="58865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243CA3"/>
                </a:solidFill>
              </a:rPr>
              <a:t>РЕГИОНЫ, ПОЛУЧИВШИЕ МИНИМАЛЬНЫЕ ЗНАЧЕНИЯ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4A25FE2-2D40-482A-9B2E-0F2E069B6F2C}"/>
              </a:ext>
            </a:extLst>
          </p:cNvPr>
          <p:cNvSpPr txBox="1"/>
          <p:nvPr/>
        </p:nvSpPr>
        <p:spPr>
          <a:xfrm>
            <a:off x="1756728" y="5448021"/>
            <a:ext cx="267893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Республика Бурятия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Республика Хакасия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dirty="0"/>
              <a:t>Хабаровский край</a:t>
            </a:r>
          </a:p>
        </p:txBody>
      </p:sp>
      <p:sp>
        <p:nvSpPr>
          <p:cNvPr id="48" name="Прямоугольник: скругленные углы 47">
            <a:extLst>
              <a:ext uri="{FF2B5EF4-FFF2-40B4-BE49-F238E27FC236}">
                <a16:creationId xmlns:a16="http://schemas.microsoft.com/office/drawing/2014/main" id="{474ABF5B-33F7-4E7B-B441-48D49E5380C7}"/>
              </a:ext>
            </a:extLst>
          </p:cNvPr>
          <p:cNvSpPr/>
          <p:nvPr/>
        </p:nvSpPr>
        <p:spPr>
          <a:xfrm>
            <a:off x="-220799" y="1333743"/>
            <a:ext cx="5547946" cy="56931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9" name="Прямоугольник: скругленные углы 48">
            <a:extLst>
              <a:ext uri="{FF2B5EF4-FFF2-40B4-BE49-F238E27FC236}">
                <a16:creationId xmlns:a16="http://schemas.microsoft.com/office/drawing/2014/main" id="{78448BF2-BF37-4B6C-924C-08138BC3F047}"/>
              </a:ext>
            </a:extLst>
          </p:cNvPr>
          <p:cNvSpPr/>
          <p:nvPr/>
        </p:nvSpPr>
        <p:spPr>
          <a:xfrm>
            <a:off x="457201" y="3237596"/>
            <a:ext cx="11887200" cy="1633342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657436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43301" y="1815457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75244" y="4785823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7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119874"/>
          </a:xfrm>
        </p:spPr>
        <p:txBody>
          <a:bodyPr/>
          <a:lstStyle/>
          <a:p>
            <a:r>
              <a:rPr lang="ru-RU" sz="2400" dirty="0"/>
              <a:t>Открытость и доступность информации </a:t>
            </a:r>
            <a:br>
              <a:rPr lang="ru-RU" sz="2400" dirty="0"/>
            </a:br>
            <a:r>
              <a:rPr lang="ru-RU" sz="2400" dirty="0"/>
              <a:t>об организациях, осуществляющих </a:t>
            </a:r>
            <a:br>
              <a:rPr lang="ru-RU" sz="2400" dirty="0"/>
            </a:br>
            <a:r>
              <a:rPr lang="ru-RU" sz="2400" dirty="0"/>
              <a:t>образовательную деятельность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Соединитель: уступ 9">
            <a:extLst>
              <a:ext uri="{FF2B5EF4-FFF2-40B4-BE49-F238E27FC236}">
                <a16:creationId xmlns:a16="http://schemas.microsoft.com/office/drawing/2014/main" id="{5CF8DB49-7EDD-4B36-8223-1038B84AF184}"/>
              </a:ext>
            </a:extLst>
          </p:cNvPr>
          <p:cNvCxnSpPr>
            <a:cxnSpLocks/>
          </p:cNvCxnSpPr>
          <p:nvPr/>
        </p:nvCxnSpPr>
        <p:spPr>
          <a:xfrm rot="10800000">
            <a:off x="1919338" y="2256533"/>
            <a:ext cx="552259" cy="386004"/>
          </a:xfrm>
          <a:prstGeom prst="bentConnector3">
            <a:avLst>
              <a:gd name="adj1" fmla="val 50000"/>
            </a:avLst>
          </a:prstGeom>
          <a:ln w="9525">
            <a:solidFill>
              <a:srgbClr val="7F7F7F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>
            <a:off x="1380303" y="2889057"/>
            <a:ext cx="785115" cy="42405"/>
          </a:xfrm>
          <a:prstGeom prst="bentConnector3">
            <a:avLst>
              <a:gd name="adj1" fmla="val 5000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45367" y="1939658"/>
            <a:ext cx="4194887" cy="22929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754819" y="4983739"/>
            <a:ext cx="414136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науки и высшего образования Российской Федерации</a:t>
            </a:r>
          </a:p>
        </p:txBody>
      </p:sp>
      <p:cxnSp>
        <p:nvCxnSpPr>
          <p:cNvPr id="16" name="Соединитель: уступ 15">
            <a:extLst>
              <a:ext uri="{FF2B5EF4-FFF2-40B4-BE49-F238E27FC236}">
                <a16:creationId xmlns:a16="http://schemas.microsoft.com/office/drawing/2014/main" id="{869203F2-8CD5-406F-8A63-E2187C6AF5B3}"/>
              </a:ext>
            </a:extLst>
          </p:cNvPr>
          <p:cNvCxnSpPr>
            <a:cxnSpLocks/>
          </p:cNvCxnSpPr>
          <p:nvPr/>
        </p:nvCxnSpPr>
        <p:spPr>
          <a:xfrm rot="16200000" flipV="1">
            <a:off x="2706102" y="2262986"/>
            <a:ext cx="471864" cy="181757"/>
          </a:xfrm>
          <a:prstGeom prst="bentConnector3">
            <a:avLst>
              <a:gd name="adj1" fmla="val 50000"/>
            </a:avLst>
          </a:prstGeom>
          <a:ln w="9525">
            <a:solidFill>
              <a:schemeClr val="accent4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56204195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130AD77-07EE-5A96-430D-CE2D3B0F70E5}"/>
              </a:ext>
            </a:extLst>
          </p:cNvPr>
          <p:cNvSpPr/>
          <p:nvPr/>
        </p:nvSpPr>
        <p:spPr>
          <a:xfrm rot="16200000">
            <a:off x="6314229" y="2790211"/>
            <a:ext cx="92705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9600" dirty="0">
                <a:solidFill>
                  <a:schemeClr val="bg1">
                    <a:lumMod val="75000"/>
                  </a:schemeClr>
                </a:solidFill>
              </a:rPr>
              <a:t>…</a:t>
            </a:r>
            <a:endParaRPr lang="x-none" sz="96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02410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75243" y="2088222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25" name="Равнобедренный треугольник 24">
            <a:extLst>
              <a:ext uri="{FF2B5EF4-FFF2-40B4-BE49-F238E27FC236}">
                <a16:creationId xmlns:a16="http://schemas.microsoft.com/office/drawing/2014/main" id="{062E2F8C-AA9B-494C-8D33-622482C01AD8}"/>
              </a:ext>
            </a:extLst>
          </p:cNvPr>
          <p:cNvSpPr/>
          <p:nvPr/>
        </p:nvSpPr>
        <p:spPr>
          <a:xfrm rot="5400000">
            <a:off x="6975244" y="4550434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8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2422" y="159339"/>
            <a:ext cx="8438278" cy="1331553"/>
          </a:xfrm>
        </p:spPr>
        <p:txBody>
          <a:bodyPr/>
          <a:lstStyle/>
          <a:p>
            <a:r>
              <a:rPr lang="ru-RU" sz="2400" dirty="0"/>
              <a:t>Наличие на сайте организации информации о дистанционных способах обратной связи и взаимодействия с получателями услуг и их функционировании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>
            <a:off x="1380303" y="2889057"/>
            <a:ext cx="785115" cy="42405"/>
          </a:xfrm>
          <a:prstGeom prst="bentConnector3">
            <a:avLst>
              <a:gd name="adj1" fmla="val 5000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624691" y="1843650"/>
            <a:ext cx="4194887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организации; Министерство культуры Российской Федерации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C0E719F2-0099-4AE5-B6EF-514109FC1382}"/>
              </a:ext>
            </a:extLst>
          </p:cNvPr>
          <p:cNvSpPr/>
          <p:nvPr/>
        </p:nvSpPr>
        <p:spPr>
          <a:xfrm>
            <a:off x="7663528" y="4609590"/>
            <a:ext cx="4174211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здравоохранения Российской Федерации; Министерство науки и высшего образования Российской Федерации; Федеральное агентство морского и речного транспорта; Негосударственные организации; Министерство культуры Российской Федерации</a:t>
            </a:r>
          </a:p>
        </p:txBody>
      </p:sp>
      <p:sp>
        <p:nvSpPr>
          <p:cNvPr id="24" name="Прямоугольник 23">
            <a:extLst>
              <a:ext uri="{FF2B5EF4-FFF2-40B4-BE49-F238E27FC236}">
                <a16:creationId xmlns:a16="http://schemas.microsoft.com/office/drawing/2014/main" id="{C6686EB9-E519-4CB1-860B-AFF68294DEAD}"/>
              </a:ext>
            </a:extLst>
          </p:cNvPr>
          <p:cNvSpPr/>
          <p:nvPr/>
        </p:nvSpPr>
        <p:spPr>
          <a:xfrm>
            <a:off x="8662880" y="1057438"/>
            <a:ext cx="372356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>
                <a:solidFill>
                  <a:srgbClr val="243CA3"/>
                </a:solidFill>
              </a:rPr>
              <a:t>Главный распорядитель бюджетных средств </a:t>
            </a:r>
            <a:endParaRPr lang="x-none" sz="1100" dirty="0">
              <a:solidFill>
                <a:srgbClr val="243CA3"/>
              </a:solidFill>
            </a:endParaRPr>
          </a:p>
        </p:txBody>
      </p:sp>
      <p:sp>
        <p:nvSpPr>
          <p:cNvPr id="26" name="Прямоугольник: скругленные углы 25">
            <a:extLst>
              <a:ext uri="{FF2B5EF4-FFF2-40B4-BE49-F238E27FC236}">
                <a16:creationId xmlns:a16="http://schemas.microsoft.com/office/drawing/2014/main" id="{86585A29-6CC0-4617-BA40-20106F3BE0BB}"/>
              </a:ext>
            </a:extLst>
          </p:cNvPr>
          <p:cNvSpPr/>
          <p:nvPr/>
        </p:nvSpPr>
        <p:spPr>
          <a:xfrm>
            <a:off x="8470271" y="986827"/>
            <a:ext cx="3833388" cy="402833"/>
          </a:xfrm>
          <a:prstGeom prst="roundRect">
            <a:avLst>
              <a:gd name="adj" fmla="val 11937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055583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540674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Равнобедренный треугольник 22">
            <a:extLst>
              <a:ext uri="{FF2B5EF4-FFF2-40B4-BE49-F238E27FC236}">
                <a16:creationId xmlns:a16="http://schemas.microsoft.com/office/drawing/2014/main" id="{A323CEC0-320E-46E4-A15F-7640EA7B601D}"/>
              </a:ext>
            </a:extLst>
          </p:cNvPr>
          <p:cNvSpPr/>
          <p:nvPr/>
        </p:nvSpPr>
        <p:spPr>
          <a:xfrm rot="5400000">
            <a:off x="6975244" y="2404169"/>
            <a:ext cx="680936" cy="659309"/>
          </a:xfrm>
          <a:prstGeom prst="triangle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aphicFrame>
        <p:nvGraphicFramePr>
          <p:cNvPr id="6" name="Диаграмма 5">
            <a:extLst>
              <a:ext uri="{FF2B5EF4-FFF2-40B4-BE49-F238E27FC236}">
                <a16:creationId xmlns:a16="http://schemas.microsoft.com/office/drawing/2014/main" id="{A59AB31E-EC4E-47BC-AF85-EBDAD658813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6365916"/>
              </p:ext>
            </p:extLst>
          </p:nvPr>
        </p:nvGraphicFramePr>
        <p:xfrm>
          <a:off x="-2458852" y="1285612"/>
          <a:ext cx="10846340" cy="568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65FE6F45-232C-6CB1-1658-9A9B7411D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011619" y="6356350"/>
            <a:ext cx="2743200" cy="365125"/>
          </a:xfrm>
        </p:spPr>
        <p:txBody>
          <a:bodyPr/>
          <a:lstStyle/>
          <a:p>
            <a:fld id="{83859BF2-7E07-4A78-BF94-0B1EDD452F0B}" type="slidenum">
              <a:rPr lang="ru-RU" smtClean="0"/>
              <a:pPr/>
              <a:t>9</a:t>
            </a:fld>
            <a:endParaRPr lang="ru-RU"/>
          </a:p>
        </p:txBody>
      </p:sp>
      <p:sp>
        <p:nvSpPr>
          <p:cNvPr id="60" name="Заголовок 32">
            <a:extLst>
              <a:ext uri="{FF2B5EF4-FFF2-40B4-BE49-F238E27FC236}">
                <a16:creationId xmlns:a16="http://schemas.microsoft.com/office/drawing/2014/main" id="{DC338A12-92BE-447A-BC71-DA7F2153D5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7904" y="165738"/>
            <a:ext cx="8817293" cy="1367342"/>
          </a:xfrm>
        </p:spPr>
        <p:txBody>
          <a:bodyPr/>
          <a:lstStyle/>
          <a:p>
            <a:r>
              <a:rPr lang="ru-RU" sz="2400" dirty="0"/>
              <a:t>Доля получателей услуг, удовлетворенных открытостью, полнотой и доступностью информации о деятельности организации, размещенной на информационных стендах, на сайте</a:t>
            </a:r>
            <a:endParaRPr lang="pl-PL" sz="2400" dirty="0"/>
          </a:p>
        </p:txBody>
      </p:sp>
      <p:cxnSp>
        <p:nvCxnSpPr>
          <p:cNvPr id="9" name="Соединитель: уступ 8">
            <a:extLst>
              <a:ext uri="{FF2B5EF4-FFF2-40B4-BE49-F238E27FC236}">
                <a16:creationId xmlns:a16="http://schemas.microsoft.com/office/drawing/2014/main" id="{806EFC88-9189-4110-B698-EFA3F67E7AA0}"/>
              </a:ext>
            </a:extLst>
          </p:cNvPr>
          <p:cNvCxnSpPr>
            <a:cxnSpLocks/>
          </p:cNvCxnSpPr>
          <p:nvPr/>
        </p:nvCxnSpPr>
        <p:spPr>
          <a:xfrm rot="16200000" flipH="1">
            <a:off x="4424174" y="5257093"/>
            <a:ext cx="1021886" cy="468824"/>
          </a:xfrm>
          <a:prstGeom prst="bentConnector3">
            <a:avLst>
              <a:gd name="adj1" fmla="val 50000"/>
            </a:avLst>
          </a:prstGeom>
          <a:ln w="9525">
            <a:solidFill>
              <a:srgbClr val="243CA3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: уступ 10">
            <a:extLst>
              <a:ext uri="{FF2B5EF4-FFF2-40B4-BE49-F238E27FC236}">
                <a16:creationId xmlns:a16="http://schemas.microsoft.com/office/drawing/2014/main" id="{1A620FF3-565B-4728-9416-FD78DFB2453C}"/>
              </a:ext>
            </a:extLst>
          </p:cNvPr>
          <p:cNvCxnSpPr>
            <a:cxnSpLocks/>
          </p:cNvCxnSpPr>
          <p:nvPr/>
        </p:nvCxnSpPr>
        <p:spPr>
          <a:xfrm rot="10800000">
            <a:off x="2042412" y="1951039"/>
            <a:ext cx="1209537" cy="458501"/>
          </a:xfrm>
          <a:prstGeom prst="bentConnector3">
            <a:avLst>
              <a:gd name="adj1" fmla="val -150"/>
            </a:avLst>
          </a:prstGeom>
          <a:ln w="9525">
            <a:solidFill>
              <a:srgbClr val="3998F5"/>
            </a:solidFill>
            <a:prstDash val="dash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Группа 18">
            <a:extLst>
              <a:ext uri="{FF2B5EF4-FFF2-40B4-BE49-F238E27FC236}">
                <a16:creationId xmlns:a16="http://schemas.microsoft.com/office/drawing/2014/main" id="{C4AE397B-BE48-4FD7-A246-E86EF5C0BE5A}"/>
              </a:ext>
            </a:extLst>
          </p:cNvPr>
          <p:cNvGrpSpPr/>
          <p:nvPr/>
        </p:nvGrpSpPr>
        <p:grpSpPr>
          <a:xfrm>
            <a:off x="2011840" y="3149802"/>
            <a:ext cx="2480218" cy="2480218"/>
            <a:chOff x="7963023" y="2629192"/>
            <a:chExt cx="2379586" cy="2379586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id="{E953C35A-7772-4A93-A02E-9C5387B9AB73}"/>
                </a:ext>
              </a:extLst>
            </p:cNvPr>
            <p:cNvSpPr/>
            <p:nvPr/>
          </p:nvSpPr>
          <p:spPr>
            <a:xfrm>
              <a:off x="7963023" y="2629192"/>
              <a:ext cx="2379586" cy="2379586"/>
            </a:xfrm>
            <a:prstGeom prst="ellipse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  <p:sp>
          <p:nvSpPr>
            <p:cNvPr id="22" name="Текст 3">
              <a:extLst>
                <a:ext uri="{FF2B5EF4-FFF2-40B4-BE49-F238E27FC236}">
                  <a16:creationId xmlns:a16="http://schemas.microsoft.com/office/drawing/2014/main" id="{3CA95E5A-EFC7-4DAF-95A3-9F8705BCA788}"/>
                </a:ext>
              </a:extLst>
            </p:cNvPr>
            <p:cNvSpPr txBox="1">
              <a:spLocks/>
            </p:cNvSpPr>
            <p:nvPr/>
          </p:nvSpPr>
          <p:spPr>
            <a:xfrm>
              <a:off x="7992353" y="3470090"/>
              <a:ext cx="2320925" cy="655320"/>
            </a:xfrm>
            <a:prstGeom prst="rect">
              <a:avLst/>
            </a:prstGeom>
          </p:spPr>
          <p:txBody>
            <a:bodyPr anchor="ctr" anchorCtr="1"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lnSpc>
                  <a:spcPct val="100000"/>
                </a:lnSpc>
                <a:buNone/>
              </a:pPr>
              <a:r>
                <a:rPr lang="ru-RU" sz="5400" b="1" dirty="0">
                  <a:solidFill>
                    <a:srgbClr val="3A7AE1"/>
                  </a:solidFill>
                  <a:latin typeface="+mj-lt"/>
                </a:rPr>
                <a:t> </a:t>
              </a:r>
              <a:endParaRPr lang="pl-PL" sz="5400" b="1" dirty="0">
                <a:solidFill>
                  <a:srgbClr val="3A7AE1"/>
                </a:solidFill>
                <a:latin typeface="+mj-lt"/>
              </a:endParaRPr>
            </a:p>
          </p:txBody>
        </p:sp>
      </p:grp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17A15E90-F632-4901-96AB-8E9A78D87F8A}"/>
              </a:ext>
            </a:extLst>
          </p:cNvPr>
          <p:cNvSpPr/>
          <p:nvPr/>
        </p:nvSpPr>
        <p:spPr>
          <a:xfrm>
            <a:off x="7757454" y="2197893"/>
            <a:ext cx="399738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100" dirty="0">
                <a:solidFill>
                  <a:srgbClr val="000000"/>
                </a:solidFill>
              </a:rPr>
              <a:t>Министерство здравоохранения Российской Федерации; Правительство Российской Федерации; Федеральное агентство воздушного транспорта; Верховный суд Российской Федерации, Высший арбитражный суд Российской Федерации; Министерство культуры Российской Федерации; Министерство науки и высшего образования Российской Федерации; Министерство просвещения Российской Федерации; Министерство сельского хозяйства Российской Федерации; Министерство спорта Российской Федерации; Федеральная таможенная служба; Федеральное агентство железнодорожного транспорта; Федеральное агентство морского и речного транспорта; Федеральное агентство связи; Негосударственные организации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id="{76C4B25D-228E-446C-B533-65B7F0BA8B72}"/>
              </a:ext>
            </a:extLst>
          </p:cNvPr>
          <p:cNvGrpSpPr/>
          <p:nvPr/>
        </p:nvGrpSpPr>
        <p:grpSpPr>
          <a:xfrm>
            <a:off x="8461217" y="1462653"/>
            <a:ext cx="3916171" cy="402833"/>
            <a:chOff x="8470271" y="986827"/>
            <a:chExt cx="3916171" cy="402833"/>
          </a:xfrm>
        </p:grpSpPr>
        <p:sp>
          <p:nvSpPr>
            <p:cNvPr id="24" name="Прямоугольник 23">
              <a:extLst>
                <a:ext uri="{FF2B5EF4-FFF2-40B4-BE49-F238E27FC236}">
                  <a16:creationId xmlns:a16="http://schemas.microsoft.com/office/drawing/2014/main" id="{C6686EB9-E519-4CB1-860B-AFF68294DEAD}"/>
                </a:ext>
              </a:extLst>
            </p:cNvPr>
            <p:cNvSpPr/>
            <p:nvPr/>
          </p:nvSpPr>
          <p:spPr>
            <a:xfrm>
              <a:off x="8662880" y="1057438"/>
              <a:ext cx="3723562" cy="2616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ru-RU" sz="1100" dirty="0">
                  <a:solidFill>
                    <a:srgbClr val="243CA3"/>
                  </a:solidFill>
                </a:rPr>
                <a:t>Главный распорядитель бюджетных средств </a:t>
              </a:r>
              <a:endParaRPr lang="x-none" sz="1100" dirty="0">
                <a:solidFill>
                  <a:srgbClr val="243CA3"/>
                </a:solidFill>
              </a:endParaRPr>
            </a:p>
          </p:txBody>
        </p:sp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86585A29-6CC0-4617-BA40-20106F3BE0BB}"/>
                </a:ext>
              </a:extLst>
            </p:cNvPr>
            <p:cNvSpPr/>
            <p:nvPr/>
          </p:nvSpPr>
          <p:spPr>
            <a:xfrm>
              <a:off x="8470271" y="986827"/>
              <a:ext cx="3833388" cy="402833"/>
            </a:xfrm>
            <a:prstGeom prst="roundRect">
              <a:avLst>
                <a:gd name="adj" fmla="val 11937"/>
              </a:avLst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2878056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43CA3"/>
      </a:accent1>
      <a:accent2>
        <a:srgbClr val="3A7AE1"/>
      </a:accent2>
      <a:accent3>
        <a:srgbClr val="25D1B8"/>
      </a:accent3>
      <a:accent4>
        <a:srgbClr val="9580DB"/>
      </a:accent4>
      <a:accent5>
        <a:srgbClr val="ED7965"/>
      </a:accent5>
      <a:accent6>
        <a:srgbClr val="FBC362"/>
      </a:accent6>
      <a:hlink>
        <a:srgbClr val="0563C1"/>
      </a:hlink>
      <a:folHlink>
        <a:srgbClr val="954F72"/>
      </a:folHlink>
    </a:clrScheme>
    <a:fontScheme name="Другая 4">
      <a:majorFont>
        <a:latin typeface="Exo 2 Extra Bold"/>
        <a:ea typeface=""/>
        <a:cs typeface=""/>
      </a:majorFont>
      <a:minorFont>
        <a:latin typeface="Exo 2 Light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2400</Words>
  <Application>Microsoft Office PowerPoint</Application>
  <PresentationFormat>Широкоэкранный</PresentationFormat>
  <Paragraphs>304</Paragraphs>
  <Slides>30</Slides>
  <Notes>20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6" baseType="lpstr">
      <vt:lpstr>Exo 2 Extra Bold</vt:lpstr>
      <vt:lpstr>Wingdings</vt:lpstr>
      <vt:lpstr>Arial</vt:lpstr>
      <vt:lpstr>Exo 2 Light</vt:lpstr>
      <vt:lpstr>Calibri</vt:lpstr>
      <vt:lpstr>Тема Office</vt:lpstr>
      <vt:lpstr>результаты сбора и обобщения информации в рамках независимой оценки качества условий осуществления образовательной деятельности образовательными организациями в 2022 году</vt:lpstr>
      <vt:lpstr>Участники НОК. Средний балл</vt:lpstr>
      <vt:lpstr>Средний балл по федеральным округам</vt:lpstr>
      <vt:lpstr>Итоговый показатель НОК</vt:lpstr>
      <vt:lpstr>Критерии НОК</vt:lpstr>
      <vt:lpstr>Результаты НОК</vt:lpstr>
      <vt:lpstr>Открытость и доступность информации  об организациях, осуществляющих  образовательную деятельность</vt:lpstr>
      <vt:lpstr>Наличие на сайте организации информации о дистанционных способах обратной связи и взаимодействия с получателями услуг и их функционировании</vt:lpstr>
      <vt:lpstr>Доля получателей услуг, удовлетворенных открытостью, полнотой и доступностью информации о деятельности организации, размещенной на информационных стендах, на сайте</vt:lpstr>
      <vt:lpstr>Комфортность условий, в которых осуществляется образовательная деятельность</vt:lpstr>
      <vt:lpstr>Обеспечение в организации комфортных условий предоставления услуг</vt:lpstr>
      <vt:lpstr>Доступность услуг для инвалидов</vt:lpstr>
      <vt:lpstr>Оборудование помещений организации и прилегающей к ней территории с учетом доступности для инвалидов</vt:lpstr>
      <vt:lpstr>Обеспечение в организации условий доступности, позволяющих инвалидам получать образовательные услуги наравне с другими</vt:lpstr>
      <vt:lpstr>Доля получателей услуг, удовлетворенных доступностью услуг для инвалидов</vt:lpstr>
      <vt:lpstr>Доброжелательность, вежливость работников</vt:lpstr>
      <vt:lpstr>Доля получателей услуг, удовлетворенных доброжелательностью, вежливостью работников организации, обеспечивающих первичный контакт и информирование получателя услуги</vt:lpstr>
      <vt:lpstr>Доля получателей услуг, удовлетворенных доброжелательностью, вежливостью работников организации, обеспечивающих непосредственное оказание услуги при обращении в организацию</vt:lpstr>
      <vt:lpstr>Доля получателей услуг, удовлетворенных доброжелательностью, вежливостью работников организации при использовании дистанционных форм взаимодействия</vt:lpstr>
      <vt:lpstr>Удовлетворенность условиями ведения образовательной деятельности организаций</vt:lpstr>
      <vt:lpstr>Доля получателей услуг, которые готовы рекомендовать организацию родственникам и знакомым</vt:lpstr>
      <vt:lpstr>Доля получателей услуг, удовлетворенных организационными условиями Предоставления услуг</vt:lpstr>
      <vt:lpstr>Доля получателей услуг, удовлетворенных в целом условиями оказания услуг в организации</vt:lpstr>
      <vt:lpstr>Сравнение результатов НОК  в 2020-2022 гг.</vt:lpstr>
      <vt:lpstr>Участники НОК</vt:lpstr>
      <vt:lpstr>Презентация PowerPoint</vt:lpstr>
      <vt:lpstr>Критерии НОК 2022: часть 1</vt:lpstr>
      <vt:lpstr>Критерии НОК 2022: часть 2</vt:lpstr>
      <vt:lpstr>Критерии НОК 2022: часть 3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 User4</dc:creator>
  <cp:lastModifiedBy>Nastya</cp:lastModifiedBy>
  <cp:revision>503</cp:revision>
  <dcterms:created xsi:type="dcterms:W3CDTF">2021-06-04T07:17:37Z</dcterms:created>
  <dcterms:modified xsi:type="dcterms:W3CDTF">2022-10-07T12:50:38Z</dcterms:modified>
</cp:coreProperties>
</file>